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9" r:id="rId3"/>
    <p:sldId id="261" r:id="rId4"/>
    <p:sldId id="262" r:id="rId5"/>
    <p:sldId id="263" r:id="rId6"/>
    <p:sldId id="282" r:id="rId7"/>
    <p:sldId id="276" r:id="rId8"/>
    <p:sldId id="265" r:id="rId9"/>
    <p:sldId id="284" r:id="rId10"/>
    <p:sldId id="267" r:id="rId11"/>
    <p:sldId id="268" r:id="rId12"/>
    <p:sldId id="269" r:id="rId13"/>
    <p:sldId id="286" r:id="rId14"/>
    <p:sldId id="270" r:id="rId15"/>
    <p:sldId id="289" r:id="rId16"/>
    <p:sldId id="287" r:id="rId17"/>
    <p:sldId id="272" r:id="rId18"/>
    <p:sldId id="291" r:id="rId19"/>
    <p:sldId id="292" r:id="rId20"/>
    <p:sldId id="273" r:id="rId21"/>
    <p:sldId id="29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122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ana-Beles_DSS-usecase\Report\tana_sim_ob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ana-Beles_DSS-usecase\Report\Beles%20HP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Tana-Beles_DSS-usecase\Report\Beles%20flow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1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</c:marker>
          <c:trendline>
            <c:trendlineType val="linear"/>
            <c:intercept val="0"/>
            <c:dispRSqr val="1"/>
            <c:trendlineLbl>
              <c:layout>
                <c:manualLayout>
                  <c:x val="-4.1349515265210857E-2"/>
                  <c:y val="0.3274715660542449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aseline="0"/>
                      <a:t>R² = 0.74</a:t>
                    </a:r>
                    <a:endParaRPr lang="en-US"/>
                  </a:p>
                </c:rich>
              </c:tx>
              <c:numFmt formatCode="General" sourceLinked="0"/>
            </c:trendlineLbl>
          </c:trendline>
          <c:xVal>
            <c:numRef>
              <c:f>Sheet1!$D$3:$D$554</c:f>
              <c:numCache>
                <c:formatCode>General</c:formatCode>
                <c:ptCount val="552"/>
                <c:pt idx="0">
                  <c:v>1786.47</c:v>
                </c:pt>
                <c:pt idx="1">
                  <c:v>1786.2809999999999</c:v>
                </c:pt>
                <c:pt idx="2">
                  <c:v>1786.1</c:v>
                </c:pt>
                <c:pt idx="3">
                  <c:v>1785.8779999999999</c:v>
                </c:pt>
                <c:pt idx="4">
                  <c:v>1785.6559999999999</c:v>
                </c:pt>
                <c:pt idx="5">
                  <c:v>1785.4490000000001</c:v>
                </c:pt>
                <c:pt idx="6">
                  <c:v>1785.3719999999998</c:v>
                </c:pt>
                <c:pt idx="7">
                  <c:v>1785.49</c:v>
                </c:pt>
                <c:pt idx="8">
                  <c:v>1786.039</c:v>
                </c:pt>
                <c:pt idx="9">
                  <c:v>1786.797</c:v>
                </c:pt>
                <c:pt idx="10">
                  <c:v>1786.9770000000001</c:v>
                </c:pt>
                <c:pt idx="11">
                  <c:v>1786.6279999999999</c:v>
                </c:pt>
                <c:pt idx="12">
                  <c:v>1786.3689999999999</c:v>
                </c:pt>
                <c:pt idx="13">
                  <c:v>1786.1779999999999</c:v>
                </c:pt>
                <c:pt idx="14">
                  <c:v>1786.0219999999999</c:v>
                </c:pt>
                <c:pt idx="15">
                  <c:v>1785.8809999999999</c:v>
                </c:pt>
                <c:pt idx="16">
                  <c:v>1785.7249999999999</c:v>
                </c:pt>
                <c:pt idx="17">
                  <c:v>1785.615</c:v>
                </c:pt>
                <c:pt idx="18">
                  <c:v>1785.511</c:v>
                </c:pt>
                <c:pt idx="19">
                  <c:v>1785.71</c:v>
                </c:pt>
                <c:pt idx="20">
                  <c:v>1786.443</c:v>
                </c:pt>
                <c:pt idx="21">
                  <c:v>1787.328</c:v>
                </c:pt>
                <c:pt idx="22">
                  <c:v>1787.5309999999999</c:v>
                </c:pt>
                <c:pt idx="23">
                  <c:v>1787.1739999999998</c:v>
                </c:pt>
                <c:pt idx="24">
                  <c:v>1786.86</c:v>
                </c:pt>
                <c:pt idx="25">
                  <c:v>1786.5709999999999</c:v>
                </c:pt>
                <c:pt idx="26">
                  <c:v>1786.347</c:v>
                </c:pt>
                <c:pt idx="27">
                  <c:v>1786.095</c:v>
                </c:pt>
                <c:pt idx="28">
                  <c:v>1785.8619999999999</c:v>
                </c:pt>
                <c:pt idx="29">
                  <c:v>1785.6859999999999</c:v>
                </c:pt>
                <c:pt idx="30">
                  <c:v>1785.6499999999999</c:v>
                </c:pt>
                <c:pt idx="31">
                  <c:v>1785.826</c:v>
                </c:pt>
                <c:pt idx="32">
                  <c:v>1786.5239999999999</c:v>
                </c:pt>
                <c:pt idx="33">
                  <c:v>1787.3339999999998</c:v>
                </c:pt>
                <c:pt idx="34">
                  <c:v>1787.3819999999998</c:v>
                </c:pt>
                <c:pt idx="35">
                  <c:v>1786.9690000000001</c:v>
                </c:pt>
                <c:pt idx="36">
                  <c:v>1786.6499999999999</c:v>
                </c:pt>
                <c:pt idx="37">
                  <c:v>1786.3909999999998</c:v>
                </c:pt>
                <c:pt idx="38">
                  <c:v>1786.1899999999998</c:v>
                </c:pt>
                <c:pt idx="39">
                  <c:v>1785.989</c:v>
                </c:pt>
                <c:pt idx="40">
                  <c:v>1785.7909999999999</c:v>
                </c:pt>
                <c:pt idx="41">
                  <c:v>1785.6929999999998</c:v>
                </c:pt>
                <c:pt idx="42">
                  <c:v>1785.6829999999998</c:v>
                </c:pt>
                <c:pt idx="43">
                  <c:v>1785.9560000000001</c:v>
                </c:pt>
                <c:pt idx="44">
                  <c:v>1786.8029999999999</c:v>
                </c:pt>
                <c:pt idx="45">
                  <c:v>1787.588</c:v>
                </c:pt>
                <c:pt idx="46">
                  <c:v>1787.3989999999999</c:v>
                </c:pt>
                <c:pt idx="47">
                  <c:v>1786.855</c:v>
                </c:pt>
                <c:pt idx="48">
                  <c:v>1786.4090000000001</c:v>
                </c:pt>
                <c:pt idx="49">
                  <c:v>1786.1989999999998</c:v>
                </c:pt>
                <c:pt idx="50">
                  <c:v>1785.999</c:v>
                </c:pt>
                <c:pt idx="51">
                  <c:v>1785.7760000000001</c:v>
                </c:pt>
                <c:pt idx="52">
                  <c:v>1785.56</c:v>
                </c:pt>
                <c:pt idx="53">
                  <c:v>1785.43</c:v>
                </c:pt>
                <c:pt idx="54">
                  <c:v>1785.37</c:v>
                </c:pt>
                <c:pt idx="55">
                  <c:v>1785.6329999999998</c:v>
                </c:pt>
                <c:pt idx="56">
                  <c:v>1786.55</c:v>
                </c:pt>
                <c:pt idx="57">
                  <c:v>1787.6529999999998</c:v>
                </c:pt>
                <c:pt idx="58">
                  <c:v>1787.771</c:v>
                </c:pt>
                <c:pt idx="59">
                  <c:v>1787.3009999999999</c:v>
                </c:pt>
                <c:pt idx="60">
                  <c:v>1786.855</c:v>
                </c:pt>
                <c:pt idx="61">
                  <c:v>1786.5439999999999</c:v>
                </c:pt>
                <c:pt idx="62">
                  <c:v>1786.326</c:v>
                </c:pt>
                <c:pt idx="63">
                  <c:v>1786.079</c:v>
                </c:pt>
                <c:pt idx="64">
                  <c:v>1785.8639999999998</c:v>
                </c:pt>
                <c:pt idx="65">
                  <c:v>1785.6769999999999</c:v>
                </c:pt>
                <c:pt idx="66">
                  <c:v>1785.538</c:v>
                </c:pt>
                <c:pt idx="67">
                  <c:v>1785.5939999999998</c:v>
                </c:pt>
                <c:pt idx="68">
                  <c:v>1786.0889999999999</c:v>
                </c:pt>
                <c:pt idx="69">
                  <c:v>1786.3819999999998</c:v>
                </c:pt>
                <c:pt idx="70">
                  <c:v>1786.318</c:v>
                </c:pt>
                <c:pt idx="71">
                  <c:v>1786.1609999999998</c:v>
                </c:pt>
                <c:pt idx="72">
                  <c:v>1785.97</c:v>
                </c:pt>
                <c:pt idx="73">
                  <c:v>1785.796</c:v>
                </c:pt>
                <c:pt idx="74">
                  <c:v>1785.6509999999998</c:v>
                </c:pt>
                <c:pt idx="75">
                  <c:v>1785.4880000000001</c:v>
                </c:pt>
                <c:pt idx="76">
                  <c:v>1785.325</c:v>
                </c:pt>
                <c:pt idx="77">
                  <c:v>1785.1839999999982</c:v>
                </c:pt>
                <c:pt idx="78">
                  <c:v>1785.24</c:v>
                </c:pt>
                <c:pt idx="79">
                  <c:v>1785.498</c:v>
                </c:pt>
                <c:pt idx="80">
                  <c:v>1786.1519999999998</c:v>
                </c:pt>
                <c:pt idx="81">
                  <c:v>1786.8579999999999</c:v>
                </c:pt>
                <c:pt idx="82">
                  <c:v>1786.8519999999999</c:v>
                </c:pt>
                <c:pt idx="83">
                  <c:v>1786.615</c:v>
                </c:pt>
                <c:pt idx="84">
                  <c:v>1786.377</c:v>
                </c:pt>
                <c:pt idx="85">
                  <c:v>1786.1679999999999</c:v>
                </c:pt>
                <c:pt idx="86">
                  <c:v>1786</c:v>
                </c:pt>
                <c:pt idx="87">
                  <c:v>1785.8119999999999</c:v>
                </c:pt>
                <c:pt idx="88">
                  <c:v>1785.6419999999998</c:v>
                </c:pt>
                <c:pt idx="89">
                  <c:v>1785.471</c:v>
                </c:pt>
                <c:pt idx="90">
                  <c:v>1785.3789999999999</c:v>
                </c:pt>
                <c:pt idx="91">
                  <c:v>1785.6229999999998</c:v>
                </c:pt>
                <c:pt idx="92">
                  <c:v>1786.4250000000011</c:v>
                </c:pt>
                <c:pt idx="93">
                  <c:v>1786.8989999999999</c:v>
                </c:pt>
                <c:pt idx="94">
                  <c:v>1786.9290000000001</c:v>
                </c:pt>
                <c:pt idx="95">
                  <c:v>1786.6429999999998</c:v>
                </c:pt>
                <c:pt idx="96">
                  <c:v>1786.404</c:v>
                </c:pt>
                <c:pt idx="97">
                  <c:v>1786.1559999999999</c:v>
                </c:pt>
                <c:pt idx="98">
                  <c:v>1785.962</c:v>
                </c:pt>
                <c:pt idx="99">
                  <c:v>1785.749</c:v>
                </c:pt>
                <c:pt idx="100">
                  <c:v>1785.5450000000001</c:v>
                </c:pt>
                <c:pt idx="101">
                  <c:v>1785.3799999999999</c:v>
                </c:pt>
                <c:pt idx="102">
                  <c:v>1785.365</c:v>
                </c:pt>
                <c:pt idx="103">
                  <c:v>1785.732</c:v>
                </c:pt>
                <c:pt idx="104">
                  <c:v>1786.547</c:v>
                </c:pt>
                <c:pt idx="105">
                  <c:v>1787.2090000000001</c:v>
                </c:pt>
                <c:pt idx="106">
                  <c:v>1787.1369999999999</c:v>
                </c:pt>
                <c:pt idx="107">
                  <c:v>1786.81</c:v>
                </c:pt>
                <c:pt idx="108">
                  <c:v>1786.528</c:v>
                </c:pt>
                <c:pt idx="109">
                  <c:v>1786.3119999999999</c:v>
                </c:pt>
                <c:pt idx="110">
                  <c:v>1786.1409999999998</c:v>
                </c:pt>
                <c:pt idx="111">
                  <c:v>1785.9250000000011</c:v>
                </c:pt>
                <c:pt idx="112">
                  <c:v>1785.7139999999999</c:v>
                </c:pt>
                <c:pt idx="113">
                  <c:v>1785.559</c:v>
                </c:pt>
                <c:pt idx="114">
                  <c:v>1785.4680000000001</c:v>
                </c:pt>
                <c:pt idx="115">
                  <c:v>1785.6399999999999</c:v>
                </c:pt>
                <c:pt idx="116">
                  <c:v>1786.365</c:v>
                </c:pt>
                <c:pt idx="117">
                  <c:v>1787.0219999999999</c:v>
                </c:pt>
                <c:pt idx="118">
                  <c:v>1786.8779999999999</c:v>
                </c:pt>
                <c:pt idx="119">
                  <c:v>1786.597</c:v>
                </c:pt>
                <c:pt idx="120">
                  <c:v>1786.3339999999998</c:v>
                </c:pt>
                <c:pt idx="121">
                  <c:v>1786.1089999999999</c:v>
                </c:pt>
                <c:pt idx="122">
                  <c:v>1785.951</c:v>
                </c:pt>
                <c:pt idx="123">
                  <c:v>1785.74</c:v>
                </c:pt>
                <c:pt idx="124">
                  <c:v>1785.5309999999999</c:v>
                </c:pt>
                <c:pt idx="125">
                  <c:v>1785.375</c:v>
                </c:pt>
                <c:pt idx="126">
                  <c:v>1785.3229999999999</c:v>
                </c:pt>
                <c:pt idx="127">
                  <c:v>1785.42</c:v>
                </c:pt>
                <c:pt idx="128">
                  <c:v>1785.914</c:v>
                </c:pt>
                <c:pt idx="129">
                  <c:v>1786.539</c:v>
                </c:pt>
                <c:pt idx="130">
                  <c:v>1786.742</c:v>
                </c:pt>
                <c:pt idx="131">
                  <c:v>1786.547</c:v>
                </c:pt>
                <c:pt idx="132">
                  <c:v>1786.289</c:v>
                </c:pt>
                <c:pt idx="133">
                  <c:v>1786.05</c:v>
                </c:pt>
                <c:pt idx="134">
                  <c:v>1785.8779999999999</c:v>
                </c:pt>
                <c:pt idx="135">
                  <c:v>1785.6699999999998</c:v>
                </c:pt>
                <c:pt idx="136">
                  <c:v>1785.4580000000001</c:v>
                </c:pt>
                <c:pt idx="137">
                  <c:v>1785.268</c:v>
                </c:pt>
                <c:pt idx="138">
                  <c:v>1785.1719999999998</c:v>
                </c:pt>
                <c:pt idx="139">
                  <c:v>1785.4880000000001</c:v>
                </c:pt>
                <c:pt idx="140">
                  <c:v>1786.127</c:v>
                </c:pt>
                <c:pt idx="141">
                  <c:v>1786.77</c:v>
                </c:pt>
                <c:pt idx="142">
                  <c:v>1786.6909999999998</c:v>
                </c:pt>
                <c:pt idx="143">
                  <c:v>1786.5</c:v>
                </c:pt>
                <c:pt idx="144">
                  <c:v>1786.26</c:v>
                </c:pt>
                <c:pt idx="145">
                  <c:v>1786.0450000000001</c:v>
                </c:pt>
                <c:pt idx="146">
                  <c:v>1785.8889999999999</c:v>
                </c:pt>
                <c:pt idx="147">
                  <c:v>1785.6989999999998</c:v>
                </c:pt>
                <c:pt idx="148">
                  <c:v>1785.519</c:v>
                </c:pt>
                <c:pt idx="149">
                  <c:v>1785.3819999999998</c:v>
                </c:pt>
                <c:pt idx="150">
                  <c:v>1785.2829999999999</c:v>
                </c:pt>
                <c:pt idx="151">
                  <c:v>1785.51</c:v>
                </c:pt>
                <c:pt idx="152">
                  <c:v>1786.04</c:v>
                </c:pt>
                <c:pt idx="153">
                  <c:v>1786.588</c:v>
                </c:pt>
                <c:pt idx="154">
                  <c:v>1786.6509999999998</c:v>
                </c:pt>
                <c:pt idx="155">
                  <c:v>1786.4449999999999</c:v>
                </c:pt>
                <c:pt idx="156">
                  <c:v>1786.2550000000001</c:v>
                </c:pt>
                <c:pt idx="157">
                  <c:v>1786.06</c:v>
                </c:pt>
                <c:pt idx="158">
                  <c:v>1785.9110000000001</c:v>
                </c:pt>
                <c:pt idx="159">
                  <c:v>1785.701</c:v>
                </c:pt>
                <c:pt idx="160">
                  <c:v>1785.5060000000001</c:v>
                </c:pt>
                <c:pt idx="161">
                  <c:v>1785.3239999999998</c:v>
                </c:pt>
                <c:pt idx="162">
                  <c:v>1785.251</c:v>
                </c:pt>
                <c:pt idx="163">
                  <c:v>1785.422</c:v>
                </c:pt>
                <c:pt idx="164">
                  <c:v>1785.981</c:v>
                </c:pt>
                <c:pt idx="165">
                  <c:v>1786.896</c:v>
                </c:pt>
                <c:pt idx="166">
                  <c:v>1787.0629999999999</c:v>
                </c:pt>
                <c:pt idx="167">
                  <c:v>1786.847</c:v>
                </c:pt>
                <c:pt idx="168">
                  <c:v>1786.597</c:v>
                </c:pt>
                <c:pt idx="169">
                  <c:v>1786.377</c:v>
                </c:pt>
                <c:pt idx="170">
                  <c:v>1786.1959999999999</c:v>
                </c:pt>
                <c:pt idx="171">
                  <c:v>1785.979</c:v>
                </c:pt>
                <c:pt idx="172">
                  <c:v>1785.7829999999999</c:v>
                </c:pt>
                <c:pt idx="173">
                  <c:v>1785.6109999999999</c:v>
                </c:pt>
                <c:pt idx="174">
                  <c:v>1785.6379999999999</c:v>
                </c:pt>
                <c:pt idx="175">
                  <c:v>1785.8589999999999</c:v>
                </c:pt>
                <c:pt idx="176">
                  <c:v>1786.2739999999999</c:v>
                </c:pt>
                <c:pt idx="177">
                  <c:v>1786.827</c:v>
                </c:pt>
                <c:pt idx="178">
                  <c:v>1786.8589999999999</c:v>
                </c:pt>
                <c:pt idx="179">
                  <c:v>1786.4929999999999</c:v>
                </c:pt>
                <c:pt idx="180">
                  <c:v>1786.201</c:v>
                </c:pt>
                <c:pt idx="181">
                  <c:v>1785.9760000000001</c:v>
                </c:pt>
                <c:pt idx="182">
                  <c:v>1785.81</c:v>
                </c:pt>
                <c:pt idx="183">
                  <c:v>1785.5989999999999</c:v>
                </c:pt>
                <c:pt idx="184">
                  <c:v>1785.385</c:v>
                </c:pt>
                <c:pt idx="185">
                  <c:v>1785.1979999999999</c:v>
                </c:pt>
                <c:pt idx="186">
                  <c:v>1785.07</c:v>
                </c:pt>
                <c:pt idx="187">
                  <c:v>1785.3239999999998</c:v>
                </c:pt>
                <c:pt idx="188">
                  <c:v>1785.992</c:v>
                </c:pt>
                <c:pt idx="189">
                  <c:v>1786.788</c:v>
                </c:pt>
                <c:pt idx="190">
                  <c:v>1786.7809999999999</c:v>
                </c:pt>
                <c:pt idx="191">
                  <c:v>1786.3689999999999</c:v>
                </c:pt>
                <c:pt idx="192">
                  <c:v>1786.087</c:v>
                </c:pt>
                <c:pt idx="193">
                  <c:v>1785.8709999999999</c:v>
                </c:pt>
                <c:pt idx="194">
                  <c:v>1785.6759999999999</c:v>
                </c:pt>
                <c:pt idx="195">
                  <c:v>1785.471</c:v>
                </c:pt>
                <c:pt idx="196">
                  <c:v>1785.2919999999999</c:v>
                </c:pt>
                <c:pt idx="197">
                  <c:v>1785.1699999999998</c:v>
                </c:pt>
                <c:pt idx="198">
                  <c:v>1785.2070000000001</c:v>
                </c:pt>
                <c:pt idx="199">
                  <c:v>1785.4490000000001</c:v>
                </c:pt>
                <c:pt idx="200">
                  <c:v>1786.08</c:v>
                </c:pt>
                <c:pt idx="201">
                  <c:v>1786.6629999999998</c:v>
                </c:pt>
                <c:pt idx="202">
                  <c:v>1786.7349999999999</c:v>
                </c:pt>
                <c:pt idx="203">
                  <c:v>1786.4570000000001</c:v>
                </c:pt>
                <c:pt idx="204">
                  <c:v>1786.24</c:v>
                </c:pt>
                <c:pt idx="205">
                  <c:v>1786.047</c:v>
                </c:pt>
                <c:pt idx="206">
                  <c:v>1785.9180000000001</c:v>
                </c:pt>
                <c:pt idx="207">
                  <c:v>1785.7360000000001</c:v>
                </c:pt>
                <c:pt idx="208">
                  <c:v>1785.5839999999998</c:v>
                </c:pt>
                <c:pt idx="209">
                  <c:v>1785.442</c:v>
                </c:pt>
                <c:pt idx="210">
                  <c:v>1785.4760000000001</c:v>
                </c:pt>
                <c:pt idx="211">
                  <c:v>1785.798</c:v>
                </c:pt>
                <c:pt idx="212">
                  <c:v>1786.403</c:v>
                </c:pt>
                <c:pt idx="213">
                  <c:v>1786.9660000000001</c:v>
                </c:pt>
                <c:pt idx="214">
                  <c:v>1786.8909999999998</c:v>
                </c:pt>
                <c:pt idx="215">
                  <c:v>1786.6679999999999</c:v>
                </c:pt>
                <c:pt idx="216">
                  <c:v>1786.4170000000001</c:v>
                </c:pt>
                <c:pt idx="217">
                  <c:v>1786.2339999999999</c:v>
                </c:pt>
                <c:pt idx="218">
                  <c:v>1786.0909999999999</c:v>
                </c:pt>
                <c:pt idx="219">
                  <c:v>1785.902</c:v>
                </c:pt>
                <c:pt idx="220">
                  <c:v>1785.7139999999999</c:v>
                </c:pt>
                <c:pt idx="221">
                  <c:v>1785.598</c:v>
                </c:pt>
                <c:pt idx="222">
                  <c:v>1785.559</c:v>
                </c:pt>
                <c:pt idx="223">
                  <c:v>1785.837</c:v>
                </c:pt>
                <c:pt idx="224">
                  <c:v>1786.4449999999999</c:v>
                </c:pt>
                <c:pt idx="225">
                  <c:v>1786.9280000000001</c:v>
                </c:pt>
                <c:pt idx="226">
                  <c:v>1786.954</c:v>
                </c:pt>
                <c:pt idx="227">
                  <c:v>1786.7239999999999</c:v>
                </c:pt>
                <c:pt idx="228">
                  <c:v>1786.4849999999999</c:v>
                </c:pt>
                <c:pt idx="229">
                  <c:v>1786.288</c:v>
                </c:pt>
                <c:pt idx="230">
                  <c:v>1786.1339999999998</c:v>
                </c:pt>
                <c:pt idx="231">
                  <c:v>1785.9480000000001</c:v>
                </c:pt>
                <c:pt idx="232">
                  <c:v>1785.7529999999999</c:v>
                </c:pt>
                <c:pt idx="233">
                  <c:v>1785.5909999999999</c:v>
                </c:pt>
                <c:pt idx="234">
                  <c:v>1785.577</c:v>
                </c:pt>
                <c:pt idx="235">
                  <c:v>1785.6949999999979</c:v>
                </c:pt>
                <c:pt idx="236">
                  <c:v>1786.241</c:v>
                </c:pt>
                <c:pt idx="237">
                  <c:v>1786.607</c:v>
                </c:pt>
                <c:pt idx="238">
                  <c:v>1786.5219999999999</c:v>
                </c:pt>
                <c:pt idx="239">
                  <c:v>1786.32</c:v>
                </c:pt>
                <c:pt idx="240">
                  <c:v>1786.077</c:v>
                </c:pt>
                <c:pt idx="241">
                  <c:v>1785.8889999999999</c:v>
                </c:pt>
                <c:pt idx="242">
                  <c:v>1785.7280000000001</c:v>
                </c:pt>
                <c:pt idx="243">
                  <c:v>1785.5509999999999</c:v>
                </c:pt>
                <c:pt idx="244">
                  <c:v>1785.3839999999998</c:v>
                </c:pt>
                <c:pt idx="245">
                  <c:v>1785.261</c:v>
                </c:pt>
                <c:pt idx="246">
                  <c:v>1785.1989999999998</c:v>
                </c:pt>
                <c:pt idx="247">
                  <c:v>1785.482</c:v>
                </c:pt>
                <c:pt idx="248">
                  <c:v>1786.096</c:v>
                </c:pt>
                <c:pt idx="249">
                  <c:v>1786.424</c:v>
                </c:pt>
                <c:pt idx="250">
                  <c:v>1786.308</c:v>
                </c:pt>
                <c:pt idx="251">
                  <c:v>1786.066</c:v>
                </c:pt>
                <c:pt idx="252">
                  <c:v>1785.83</c:v>
                </c:pt>
                <c:pt idx="253">
                  <c:v>1785.636</c:v>
                </c:pt>
                <c:pt idx="254">
                  <c:v>1785.481</c:v>
                </c:pt>
                <c:pt idx="255">
                  <c:v>1785.2939999999999</c:v>
                </c:pt>
                <c:pt idx="256">
                  <c:v>1785.106</c:v>
                </c:pt>
                <c:pt idx="257">
                  <c:v>1784.98</c:v>
                </c:pt>
                <c:pt idx="258">
                  <c:v>1784.944</c:v>
                </c:pt>
                <c:pt idx="259">
                  <c:v>1785.2349999999999</c:v>
                </c:pt>
                <c:pt idx="260">
                  <c:v>1785.9849999999999</c:v>
                </c:pt>
                <c:pt idx="261">
                  <c:v>1786.6469999999999</c:v>
                </c:pt>
                <c:pt idx="262">
                  <c:v>1786.6849999999981</c:v>
                </c:pt>
                <c:pt idx="263">
                  <c:v>1786.482</c:v>
                </c:pt>
                <c:pt idx="264">
                  <c:v>1786.25</c:v>
                </c:pt>
                <c:pt idx="265">
                  <c:v>1786.06</c:v>
                </c:pt>
                <c:pt idx="266">
                  <c:v>1785.9080000000001</c:v>
                </c:pt>
                <c:pt idx="267">
                  <c:v>1785.722</c:v>
                </c:pt>
                <c:pt idx="268">
                  <c:v>1785.557</c:v>
                </c:pt>
                <c:pt idx="269">
                  <c:v>1785.4080000000001</c:v>
                </c:pt>
                <c:pt idx="270">
                  <c:v>1785.3219999999999</c:v>
                </c:pt>
                <c:pt idx="271">
                  <c:v>1785.4260000000011</c:v>
                </c:pt>
                <c:pt idx="272">
                  <c:v>1785.819</c:v>
                </c:pt>
                <c:pt idx="273">
                  <c:v>1786.1769999999999</c:v>
                </c:pt>
                <c:pt idx="274">
                  <c:v>1786.221</c:v>
                </c:pt>
                <c:pt idx="275">
                  <c:v>1786.1909999999998</c:v>
                </c:pt>
                <c:pt idx="276">
                  <c:v>1785.9670000000001</c:v>
                </c:pt>
                <c:pt idx="277">
                  <c:v>1785.789</c:v>
                </c:pt>
                <c:pt idx="278">
                  <c:v>1785.6439999999998</c:v>
                </c:pt>
                <c:pt idx="279">
                  <c:v>1785.461</c:v>
                </c:pt>
                <c:pt idx="280">
                  <c:v>1785.2729999999999</c:v>
                </c:pt>
                <c:pt idx="281">
                  <c:v>1785.1109999999999</c:v>
                </c:pt>
                <c:pt idx="282">
                  <c:v>1785.0429999999999</c:v>
                </c:pt>
                <c:pt idx="283">
                  <c:v>1785.1589999999999</c:v>
                </c:pt>
                <c:pt idx="284">
                  <c:v>1785.8839999999998</c:v>
                </c:pt>
                <c:pt idx="285">
                  <c:v>1786.4970000000001</c:v>
                </c:pt>
                <c:pt idx="286">
                  <c:v>1786.54</c:v>
                </c:pt>
                <c:pt idx="287">
                  <c:v>1786.4250000000011</c:v>
                </c:pt>
                <c:pt idx="288">
                  <c:v>1786.2360000000001</c:v>
                </c:pt>
                <c:pt idx="289">
                  <c:v>1786.0550000000001</c:v>
                </c:pt>
                <c:pt idx="290">
                  <c:v>1785.9</c:v>
                </c:pt>
                <c:pt idx="291">
                  <c:v>1785.6989999999998</c:v>
                </c:pt>
                <c:pt idx="292">
                  <c:v>1785.5360000000001</c:v>
                </c:pt>
                <c:pt idx="293">
                  <c:v>1785.3869999999999</c:v>
                </c:pt>
                <c:pt idx="294">
                  <c:v>1785.3939999999998</c:v>
                </c:pt>
                <c:pt idx="295">
                  <c:v>1785.6469999999999</c:v>
                </c:pt>
                <c:pt idx="296">
                  <c:v>1786.1439999999998</c:v>
                </c:pt>
                <c:pt idx="297">
                  <c:v>1786.5119999999999</c:v>
                </c:pt>
                <c:pt idx="298">
                  <c:v>1786.5219999999999</c:v>
                </c:pt>
                <c:pt idx="299">
                  <c:v>1786.258</c:v>
                </c:pt>
                <c:pt idx="300">
                  <c:v>1786.038</c:v>
                </c:pt>
                <c:pt idx="301">
                  <c:v>1785.856</c:v>
                </c:pt>
                <c:pt idx="302">
                  <c:v>1785.7</c:v>
                </c:pt>
                <c:pt idx="303">
                  <c:v>1785.508</c:v>
                </c:pt>
                <c:pt idx="304">
                  <c:v>1785.3229999999999</c:v>
                </c:pt>
                <c:pt idx="305">
                  <c:v>1785.1789999999999</c:v>
                </c:pt>
                <c:pt idx="306">
                  <c:v>1785.1569999999999</c:v>
                </c:pt>
                <c:pt idx="307">
                  <c:v>1785.518</c:v>
                </c:pt>
                <c:pt idx="308">
                  <c:v>1786.2060000000001</c:v>
                </c:pt>
                <c:pt idx="309">
                  <c:v>1786.8719999999998</c:v>
                </c:pt>
                <c:pt idx="310">
                  <c:v>1786.797</c:v>
                </c:pt>
                <c:pt idx="311">
                  <c:v>1786.5060000000001</c:v>
                </c:pt>
                <c:pt idx="312">
                  <c:v>1786.2560000000001</c:v>
                </c:pt>
                <c:pt idx="313">
                  <c:v>1786.0639999999999</c:v>
                </c:pt>
                <c:pt idx="314">
                  <c:v>1785.8929999999998</c:v>
                </c:pt>
                <c:pt idx="315">
                  <c:v>1785.6979999999999</c:v>
                </c:pt>
                <c:pt idx="316">
                  <c:v>1785.529</c:v>
                </c:pt>
                <c:pt idx="317">
                  <c:v>1785.3939999999998</c:v>
                </c:pt>
                <c:pt idx="318">
                  <c:v>1785.319</c:v>
                </c:pt>
                <c:pt idx="319">
                  <c:v>1785.6039999999998</c:v>
                </c:pt>
                <c:pt idx="320">
                  <c:v>1786.2270000000001</c:v>
                </c:pt>
                <c:pt idx="321">
                  <c:v>1786.8239999999998</c:v>
                </c:pt>
                <c:pt idx="322">
                  <c:v>1786.95</c:v>
                </c:pt>
                <c:pt idx="323">
                  <c:v>1786.7850000000001</c:v>
                </c:pt>
                <c:pt idx="324">
                  <c:v>1786.5</c:v>
                </c:pt>
                <c:pt idx="325">
                  <c:v>1786.2650000000001</c:v>
                </c:pt>
                <c:pt idx="326">
                  <c:v>1786.078</c:v>
                </c:pt>
                <c:pt idx="327">
                  <c:v>1785.8779999999999</c:v>
                </c:pt>
                <c:pt idx="328">
                  <c:v>1785.703</c:v>
                </c:pt>
                <c:pt idx="329">
                  <c:v>1785.5709999999999</c:v>
                </c:pt>
                <c:pt idx="330">
                  <c:v>1785.6759999999999</c:v>
                </c:pt>
                <c:pt idx="331">
                  <c:v>1785.9150000000011</c:v>
                </c:pt>
                <c:pt idx="332">
                  <c:v>1786.4250000000011</c:v>
                </c:pt>
                <c:pt idx="333">
                  <c:v>1786.8709999999999</c:v>
                </c:pt>
                <c:pt idx="334">
                  <c:v>1786.8519999999999</c:v>
                </c:pt>
                <c:pt idx="335">
                  <c:v>1786.6209999999999</c:v>
                </c:pt>
                <c:pt idx="336">
                  <c:v>1786.3689999999999</c:v>
                </c:pt>
                <c:pt idx="337">
                  <c:v>1786.1409999999998</c:v>
                </c:pt>
                <c:pt idx="338">
                  <c:v>1785.951</c:v>
                </c:pt>
                <c:pt idx="339">
                  <c:v>1785.7439999999999</c:v>
                </c:pt>
                <c:pt idx="340">
                  <c:v>1785.5339999999999</c:v>
                </c:pt>
                <c:pt idx="341">
                  <c:v>1785.3619999999999</c:v>
                </c:pt>
                <c:pt idx="342">
                  <c:v>1785.2750000000001</c:v>
                </c:pt>
                <c:pt idx="343">
                  <c:v>1785.7439999999999</c:v>
                </c:pt>
                <c:pt idx="344">
                  <c:v>1786.7339999999999</c:v>
                </c:pt>
                <c:pt idx="345">
                  <c:v>1787.2619999999999</c:v>
                </c:pt>
                <c:pt idx="346">
                  <c:v>1787.2160000000001</c:v>
                </c:pt>
                <c:pt idx="347">
                  <c:v>1786.9780000000001</c:v>
                </c:pt>
                <c:pt idx="348">
                  <c:v>1786.6389999999999</c:v>
                </c:pt>
                <c:pt idx="349">
                  <c:v>1786.3869999999999</c:v>
                </c:pt>
                <c:pt idx="350">
                  <c:v>1786.1909999999998</c:v>
                </c:pt>
                <c:pt idx="351">
                  <c:v>1785.972</c:v>
                </c:pt>
                <c:pt idx="352">
                  <c:v>1785.771</c:v>
                </c:pt>
                <c:pt idx="353">
                  <c:v>1785.5929999999998</c:v>
                </c:pt>
                <c:pt idx="354">
                  <c:v>1785.5519999999999</c:v>
                </c:pt>
                <c:pt idx="355">
                  <c:v>1785.913</c:v>
                </c:pt>
                <c:pt idx="356">
                  <c:v>1786.6419999999998</c:v>
                </c:pt>
                <c:pt idx="357">
                  <c:v>1787.27</c:v>
                </c:pt>
                <c:pt idx="358">
                  <c:v>1787.31</c:v>
                </c:pt>
                <c:pt idx="359">
                  <c:v>1786.9939999999999</c:v>
                </c:pt>
                <c:pt idx="360">
                  <c:v>1786.7170000000001</c:v>
                </c:pt>
                <c:pt idx="361">
                  <c:v>1786.4690000000001</c:v>
                </c:pt>
                <c:pt idx="362">
                  <c:v>1786.2639999999999</c:v>
                </c:pt>
                <c:pt idx="363">
                  <c:v>1786.029</c:v>
                </c:pt>
                <c:pt idx="364">
                  <c:v>1785.81</c:v>
                </c:pt>
                <c:pt idx="365">
                  <c:v>1785.606</c:v>
                </c:pt>
                <c:pt idx="366">
                  <c:v>1785.452</c:v>
                </c:pt>
                <c:pt idx="367">
                  <c:v>1785.5050000000001</c:v>
                </c:pt>
                <c:pt idx="368">
                  <c:v>1786.0050000000001</c:v>
                </c:pt>
                <c:pt idx="369">
                  <c:v>1786.768</c:v>
                </c:pt>
                <c:pt idx="370">
                  <c:v>1786.8869999999999</c:v>
                </c:pt>
                <c:pt idx="371">
                  <c:v>1786.595</c:v>
                </c:pt>
                <c:pt idx="372">
                  <c:v>1786.3309999999999</c:v>
                </c:pt>
                <c:pt idx="373">
                  <c:v>1786.127</c:v>
                </c:pt>
                <c:pt idx="374">
                  <c:v>1785.96</c:v>
                </c:pt>
                <c:pt idx="375">
                  <c:v>1785.778</c:v>
                </c:pt>
                <c:pt idx="376">
                  <c:v>1785.576</c:v>
                </c:pt>
                <c:pt idx="377">
                  <c:v>1785.3909999999998</c:v>
                </c:pt>
                <c:pt idx="378">
                  <c:v>1785.3529999999998</c:v>
                </c:pt>
                <c:pt idx="379">
                  <c:v>1785.569</c:v>
                </c:pt>
                <c:pt idx="380">
                  <c:v>1786.3909999999998</c:v>
                </c:pt>
                <c:pt idx="381">
                  <c:v>1787.0809999999999</c:v>
                </c:pt>
                <c:pt idx="382">
                  <c:v>1786.9870000000001</c:v>
                </c:pt>
                <c:pt idx="383">
                  <c:v>1786.6619999999998</c:v>
                </c:pt>
                <c:pt idx="384">
                  <c:v>1786.376</c:v>
                </c:pt>
                <c:pt idx="385">
                  <c:v>1786.126</c:v>
                </c:pt>
                <c:pt idx="386">
                  <c:v>1785.9290000000001</c:v>
                </c:pt>
                <c:pt idx="387">
                  <c:v>1785.7070000000001</c:v>
                </c:pt>
                <c:pt idx="388">
                  <c:v>1785.4829999999999</c:v>
                </c:pt>
                <c:pt idx="389">
                  <c:v>1785.37</c:v>
                </c:pt>
                <c:pt idx="390">
                  <c:v>1785.3319999999999</c:v>
                </c:pt>
                <c:pt idx="391">
                  <c:v>1785.605</c:v>
                </c:pt>
                <c:pt idx="392">
                  <c:v>1786.345</c:v>
                </c:pt>
                <c:pt idx="393">
                  <c:v>1787.1219999999998</c:v>
                </c:pt>
                <c:pt idx="394">
                  <c:v>1787.4050000000011</c:v>
                </c:pt>
                <c:pt idx="395">
                  <c:v>1787.1499999999999</c:v>
                </c:pt>
                <c:pt idx="396">
                  <c:v>1786.866</c:v>
                </c:pt>
                <c:pt idx="397">
                  <c:v>1786.6079999999999</c:v>
                </c:pt>
                <c:pt idx="398">
                  <c:v>1786.4060000000011</c:v>
                </c:pt>
                <c:pt idx="399">
                  <c:v>1786.1779999999999</c:v>
                </c:pt>
                <c:pt idx="400">
                  <c:v>1785.962</c:v>
                </c:pt>
                <c:pt idx="401">
                  <c:v>1785.7850000000001</c:v>
                </c:pt>
                <c:pt idx="402">
                  <c:v>1785.7439999999999</c:v>
                </c:pt>
                <c:pt idx="403">
                  <c:v>1786.008</c:v>
                </c:pt>
                <c:pt idx="404">
                  <c:v>1786.597</c:v>
                </c:pt>
                <c:pt idx="405">
                  <c:v>1787.1789999999999</c:v>
                </c:pt>
                <c:pt idx="406">
                  <c:v>1787.43</c:v>
                </c:pt>
                <c:pt idx="407">
                  <c:v>1787.145</c:v>
                </c:pt>
                <c:pt idx="408">
                  <c:v>1786.818</c:v>
                </c:pt>
                <c:pt idx="409">
                  <c:v>1786.547</c:v>
                </c:pt>
                <c:pt idx="410">
                  <c:v>1786.336</c:v>
                </c:pt>
                <c:pt idx="411">
                  <c:v>1786.1119999999999</c:v>
                </c:pt>
                <c:pt idx="412">
                  <c:v>1785.8789999999999</c:v>
                </c:pt>
                <c:pt idx="413">
                  <c:v>1785.6759999999999</c:v>
                </c:pt>
                <c:pt idx="414">
                  <c:v>1785.6289999999999</c:v>
                </c:pt>
                <c:pt idx="415">
                  <c:v>1785.9360000000001</c:v>
                </c:pt>
                <c:pt idx="416">
                  <c:v>1786.57</c:v>
                </c:pt>
                <c:pt idx="417">
                  <c:v>1787.1669999999999</c:v>
                </c:pt>
                <c:pt idx="418">
                  <c:v>1787.0439999999999</c:v>
                </c:pt>
                <c:pt idx="419">
                  <c:v>1786.6809999999998</c:v>
                </c:pt>
                <c:pt idx="420">
                  <c:v>1786.413</c:v>
                </c:pt>
                <c:pt idx="421">
                  <c:v>1786.175</c:v>
                </c:pt>
                <c:pt idx="422">
                  <c:v>1785.979</c:v>
                </c:pt>
                <c:pt idx="423">
                  <c:v>1785.7449999999999</c:v>
                </c:pt>
                <c:pt idx="424">
                  <c:v>1785.5360000000001</c:v>
                </c:pt>
                <c:pt idx="425">
                  <c:v>1785.3819999999998</c:v>
                </c:pt>
                <c:pt idx="426">
                  <c:v>1785.4370000000001</c:v>
                </c:pt>
                <c:pt idx="427">
                  <c:v>1785.6319999999998</c:v>
                </c:pt>
                <c:pt idx="428">
                  <c:v>1786.3029999999999</c:v>
                </c:pt>
                <c:pt idx="429">
                  <c:v>1786.8509999999999</c:v>
                </c:pt>
                <c:pt idx="430">
                  <c:v>1786.6399999999999</c:v>
                </c:pt>
                <c:pt idx="431">
                  <c:v>1786.317</c:v>
                </c:pt>
                <c:pt idx="432">
                  <c:v>1786.0319999999999</c:v>
                </c:pt>
                <c:pt idx="433">
                  <c:v>1785.816</c:v>
                </c:pt>
                <c:pt idx="434">
                  <c:v>1785.7049999999999</c:v>
                </c:pt>
                <c:pt idx="435">
                  <c:v>1785.5409999999999</c:v>
                </c:pt>
                <c:pt idx="436">
                  <c:v>1785.452</c:v>
                </c:pt>
                <c:pt idx="437">
                  <c:v>1785.432</c:v>
                </c:pt>
                <c:pt idx="438">
                  <c:v>1785.6339999999998</c:v>
                </c:pt>
                <c:pt idx="439">
                  <c:v>1786.1899999999998</c:v>
                </c:pt>
                <c:pt idx="440">
                  <c:v>1786.9449999999999</c:v>
                </c:pt>
                <c:pt idx="441">
                  <c:v>1787.645</c:v>
                </c:pt>
                <c:pt idx="442">
                  <c:v>1787.4460000000001</c:v>
                </c:pt>
                <c:pt idx="443">
                  <c:v>1787.1009999999999</c:v>
                </c:pt>
                <c:pt idx="444">
                  <c:v>1786.8819999999998</c:v>
                </c:pt>
                <c:pt idx="445">
                  <c:v>1786.6179999999999</c:v>
                </c:pt>
                <c:pt idx="446">
                  <c:v>1786.414</c:v>
                </c:pt>
                <c:pt idx="447">
                  <c:v>1786.1699999999998</c:v>
                </c:pt>
                <c:pt idx="448">
                  <c:v>1785.9370000000001</c:v>
                </c:pt>
                <c:pt idx="449">
                  <c:v>1785.7349999999999</c:v>
                </c:pt>
                <c:pt idx="450">
                  <c:v>1785.788</c:v>
                </c:pt>
                <c:pt idx="451">
                  <c:v>1786.059</c:v>
                </c:pt>
                <c:pt idx="452">
                  <c:v>1786.625</c:v>
                </c:pt>
                <c:pt idx="453">
                  <c:v>1786.934</c:v>
                </c:pt>
                <c:pt idx="454">
                  <c:v>1786.9849999999999</c:v>
                </c:pt>
                <c:pt idx="455">
                  <c:v>1786.9839999999999</c:v>
                </c:pt>
                <c:pt idx="456">
                  <c:v>1786.78</c:v>
                </c:pt>
                <c:pt idx="457">
                  <c:v>1786.5429999999999</c:v>
                </c:pt>
                <c:pt idx="458">
                  <c:v>1786.336</c:v>
                </c:pt>
                <c:pt idx="459">
                  <c:v>1786.1519999999998</c:v>
                </c:pt>
                <c:pt idx="460">
                  <c:v>1785.9839999999999</c:v>
                </c:pt>
                <c:pt idx="461">
                  <c:v>1785.866</c:v>
                </c:pt>
                <c:pt idx="462">
                  <c:v>1785.902</c:v>
                </c:pt>
                <c:pt idx="463">
                  <c:v>1786.2570000000001</c:v>
                </c:pt>
                <c:pt idx="464">
                  <c:v>1786.97</c:v>
                </c:pt>
                <c:pt idx="465">
                  <c:v>1787.6599999999999</c:v>
                </c:pt>
                <c:pt idx="466">
                  <c:v>1787.6489999999999</c:v>
                </c:pt>
                <c:pt idx="467">
                  <c:v>1787.2570000000001</c:v>
                </c:pt>
                <c:pt idx="468">
                  <c:v>1786.8899999999999</c:v>
                </c:pt>
                <c:pt idx="469">
                  <c:v>1786.626</c:v>
                </c:pt>
                <c:pt idx="470">
                  <c:v>1786.43</c:v>
                </c:pt>
                <c:pt idx="471">
                  <c:v>1786.1739999999998</c:v>
                </c:pt>
                <c:pt idx="472">
                  <c:v>1785.931</c:v>
                </c:pt>
                <c:pt idx="473">
                  <c:v>1785.729</c:v>
                </c:pt>
                <c:pt idx="474">
                  <c:v>1785.6899999999998</c:v>
                </c:pt>
                <c:pt idx="475">
                  <c:v>1785.971</c:v>
                </c:pt>
                <c:pt idx="476">
                  <c:v>1786.6879999999999</c:v>
                </c:pt>
                <c:pt idx="477">
                  <c:v>1787.3719999999998</c:v>
                </c:pt>
                <c:pt idx="478">
                  <c:v>1787.3969999999999</c:v>
                </c:pt>
                <c:pt idx="479">
                  <c:v>1787.279</c:v>
                </c:pt>
                <c:pt idx="480">
                  <c:v>1786.9370000000001</c:v>
                </c:pt>
                <c:pt idx="481">
                  <c:v>1786.721</c:v>
                </c:pt>
                <c:pt idx="482">
                  <c:v>1786.5450000000001</c:v>
                </c:pt>
                <c:pt idx="483">
                  <c:v>1786.338</c:v>
                </c:pt>
                <c:pt idx="484">
                  <c:v>1786.1629999999998</c:v>
                </c:pt>
                <c:pt idx="485">
                  <c:v>1786.0319999999999</c:v>
                </c:pt>
                <c:pt idx="486">
                  <c:v>1786.0219999999999</c:v>
                </c:pt>
                <c:pt idx="487">
                  <c:v>1786.3489999999999</c:v>
                </c:pt>
                <c:pt idx="488">
                  <c:v>1787.097</c:v>
                </c:pt>
                <c:pt idx="489">
                  <c:v>1787.7539999999999</c:v>
                </c:pt>
                <c:pt idx="490">
                  <c:v>1787.749</c:v>
                </c:pt>
                <c:pt idx="491">
                  <c:v>1787.5319999999999</c:v>
                </c:pt>
                <c:pt idx="492">
                  <c:v>1787.1689999999999</c:v>
                </c:pt>
                <c:pt idx="493">
                  <c:v>1786.921</c:v>
                </c:pt>
                <c:pt idx="494">
                  <c:v>1786.778</c:v>
                </c:pt>
                <c:pt idx="495">
                  <c:v>1786.5550000000001</c:v>
                </c:pt>
                <c:pt idx="496">
                  <c:v>1786.23</c:v>
                </c:pt>
                <c:pt idx="497">
                  <c:v>1785.91</c:v>
                </c:pt>
                <c:pt idx="498">
                  <c:v>1785.759</c:v>
                </c:pt>
                <c:pt idx="499">
                  <c:v>1785.9839999999999</c:v>
                </c:pt>
                <c:pt idx="500">
                  <c:v>1786.557</c:v>
                </c:pt>
                <c:pt idx="501">
                  <c:v>1787.2370000000001</c:v>
                </c:pt>
                <c:pt idx="502">
                  <c:v>1787.088</c:v>
                </c:pt>
                <c:pt idx="503">
                  <c:v>1786.857</c:v>
                </c:pt>
                <c:pt idx="504">
                  <c:v>1786.607</c:v>
                </c:pt>
                <c:pt idx="505">
                  <c:v>1786.3789999999999</c:v>
                </c:pt>
                <c:pt idx="506">
                  <c:v>1786.1189999999999</c:v>
                </c:pt>
                <c:pt idx="507">
                  <c:v>1785.8109999999999</c:v>
                </c:pt>
                <c:pt idx="508">
                  <c:v>1785.5150000000001</c:v>
                </c:pt>
                <c:pt idx="509">
                  <c:v>1785.223</c:v>
                </c:pt>
                <c:pt idx="510">
                  <c:v>1785.0439999999999</c:v>
                </c:pt>
                <c:pt idx="511">
                  <c:v>1785.2670000000001</c:v>
                </c:pt>
                <c:pt idx="512">
                  <c:v>1785.7929999999999</c:v>
                </c:pt>
                <c:pt idx="513">
                  <c:v>1786.2460000000001</c:v>
                </c:pt>
                <c:pt idx="514">
                  <c:v>1786.2170000000001</c:v>
                </c:pt>
                <c:pt idx="515">
                  <c:v>1786</c:v>
                </c:pt>
                <c:pt idx="516">
                  <c:v>1785.7750000000001</c:v>
                </c:pt>
                <c:pt idx="517">
                  <c:v>1785.5450000000001</c:v>
                </c:pt>
                <c:pt idx="518">
                  <c:v>1785.338</c:v>
                </c:pt>
                <c:pt idx="519">
                  <c:v>1785.0819999999999</c:v>
                </c:pt>
                <c:pt idx="520">
                  <c:v>1784.8109999999999</c:v>
                </c:pt>
                <c:pt idx="521">
                  <c:v>1784.5539999999999</c:v>
                </c:pt>
                <c:pt idx="522">
                  <c:v>1784.3739999999998</c:v>
                </c:pt>
                <c:pt idx="523">
                  <c:v>1784.463</c:v>
                </c:pt>
                <c:pt idx="524">
                  <c:v>1785.068</c:v>
                </c:pt>
                <c:pt idx="525">
                  <c:v>1785.941</c:v>
                </c:pt>
                <c:pt idx="526">
                  <c:v>1786.2439999999999</c:v>
                </c:pt>
                <c:pt idx="527">
                  <c:v>1786.1289999999999</c:v>
                </c:pt>
                <c:pt idx="528">
                  <c:v>1785.9580000000001</c:v>
                </c:pt>
                <c:pt idx="529">
                  <c:v>1785.7760000000001</c:v>
                </c:pt>
                <c:pt idx="530">
                  <c:v>1785.5909999999999</c:v>
                </c:pt>
                <c:pt idx="531">
                  <c:v>1785.36</c:v>
                </c:pt>
                <c:pt idx="532">
                  <c:v>1785.115</c:v>
                </c:pt>
                <c:pt idx="533">
                  <c:v>1784.9280000000001</c:v>
                </c:pt>
                <c:pt idx="534">
                  <c:v>1784.787</c:v>
                </c:pt>
                <c:pt idx="535">
                  <c:v>1784.98</c:v>
                </c:pt>
                <c:pt idx="536">
                  <c:v>1785.568</c:v>
                </c:pt>
                <c:pt idx="537">
                  <c:v>1786.1559999999999</c:v>
                </c:pt>
                <c:pt idx="538">
                  <c:v>1786.3889999999999</c:v>
                </c:pt>
                <c:pt idx="539">
                  <c:v>1786.3050000000001</c:v>
                </c:pt>
                <c:pt idx="540">
                  <c:v>1786.1479999999999</c:v>
                </c:pt>
                <c:pt idx="541">
                  <c:v>1785.9670000000001</c:v>
                </c:pt>
                <c:pt idx="542">
                  <c:v>1785.796</c:v>
                </c:pt>
                <c:pt idx="543">
                  <c:v>1785.549</c:v>
                </c:pt>
                <c:pt idx="544">
                  <c:v>1785.3119999999999</c:v>
                </c:pt>
                <c:pt idx="545">
                  <c:v>1785.0809999999999</c:v>
                </c:pt>
                <c:pt idx="546">
                  <c:v>1784.9090000000001</c:v>
                </c:pt>
                <c:pt idx="547">
                  <c:v>1785.0929999999998</c:v>
                </c:pt>
                <c:pt idx="548">
                  <c:v>1785.472</c:v>
                </c:pt>
                <c:pt idx="549">
                  <c:v>1786.0039999999999</c:v>
                </c:pt>
                <c:pt idx="550">
                  <c:v>1786.1819999999998</c:v>
                </c:pt>
                <c:pt idx="551">
                  <c:v>1786.105</c:v>
                </c:pt>
              </c:numCache>
            </c:numRef>
          </c:xVal>
          <c:yVal>
            <c:numRef>
              <c:f>Sheet1!$E$3:$E$554</c:f>
              <c:numCache>
                <c:formatCode>General</c:formatCode>
                <c:ptCount val="552"/>
                <c:pt idx="0">
                  <c:v>1786.47</c:v>
                </c:pt>
                <c:pt idx="1">
                  <c:v>1786.23</c:v>
                </c:pt>
                <c:pt idx="2">
                  <c:v>1786.01</c:v>
                </c:pt>
                <c:pt idx="3">
                  <c:v>1785.84</c:v>
                </c:pt>
                <c:pt idx="4">
                  <c:v>1785.6799999999998</c:v>
                </c:pt>
                <c:pt idx="5">
                  <c:v>1785.58</c:v>
                </c:pt>
                <c:pt idx="6">
                  <c:v>1785.46</c:v>
                </c:pt>
                <c:pt idx="7">
                  <c:v>1786.07</c:v>
                </c:pt>
                <c:pt idx="8">
                  <c:v>1786.86</c:v>
                </c:pt>
                <c:pt idx="9">
                  <c:v>1787.09</c:v>
                </c:pt>
                <c:pt idx="10">
                  <c:v>1786.77</c:v>
                </c:pt>
                <c:pt idx="11">
                  <c:v>1786.48</c:v>
                </c:pt>
                <c:pt idx="12">
                  <c:v>1786.27</c:v>
                </c:pt>
                <c:pt idx="13">
                  <c:v>1786.05</c:v>
                </c:pt>
                <c:pt idx="14">
                  <c:v>1785.93</c:v>
                </c:pt>
                <c:pt idx="15">
                  <c:v>1785.76</c:v>
                </c:pt>
                <c:pt idx="16">
                  <c:v>1785.58</c:v>
                </c:pt>
                <c:pt idx="17">
                  <c:v>1785.35</c:v>
                </c:pt>
                <c:pt idx="18">
                  <c:v>1785.54</c:v>
                </c:pt>
                <c:pt idx="19">
                  <c:v>1786.06</c:v>
                </c:pt>
                <c:pt idx="20">
                  <c:v>1787.08</c:v>
                </c:pt>
                <c:pt idx="21">
                  <c:v>1787.29</c:v>
                </c:pt>
                <c:pt idx="22">
                  <c:v>1786.98</c:v>
                </c:pt>
                <c:pt idx="23">
                  <c:v>1786.71</c:v>
                </c:pt>
                <c:pt idx="24">
                  <c:v>1786.45</c:v>
                </c:pt>
                <c:pt idx="25">
                  <c:v>1786.22</c:v>
                </c:pt>
                <c:pt idx="26">
                  <c:v>1786.04</c:v>
                </c:pt>
                <c:pt idx="27">
                  <c:v>1785.85</c:v>
                </c:pt>
                <c:pt idx="28">
                  <c:v>1785.6899999999998</c:v>
                </c:pt>
                <c:pt idx="29">
                  <c:v>1785.56</c:v>
                </c:pt>
                <c:pt idx="30">
                  <c:v>1785.51</c:v>
                </c:pt>
                <c:pt idx="31">
                  <c:v>1786.1</c:v>
                </c:pt>
                <c:pt idx="32">
                  <c:v>1787.07</c:v>
                </c:pt>
                <c:pt idx="33">
                  <c:v>1787.26</c:v>
                </c:pt>
                <c:pt idx="34">
                  <c:v>1786.92</c:v>
                </c:pt>
                <c:pt idx="35">
                  <c:v>1786.6399999999999</c:v>
                </c:pt>
                <c:pt idx="36">
                  <c:v>1786.3799999999999</c:v>
                </c:pt>
                <c:pt idx="37">
                  <c:v>1786.1699999999998</c:v>
                </c:pt>
                <c:pt idx="38">
                  <c:v>1786.01</c:v>
                </c:pt>
                <c:pt idx="39">
                  <c:v>1785.82</c:v>
                </c:pt>
                <c:pt idx="40">
                  <c:v>1785.6699999999998</c:v>
                </c:pt>
                <c:pt idx="41">
                  <c:v>1785.62</c:v>
                </c:pt>
                <c:pt idx="42">
                  <c:v>1785.6599999999999</c:v>
                </c:pt>
                <c:pt idx="43">
                  <c:v>1786.22</c:v>
                </c:pt>
                <c:pt idx="44">
                  <c:v>1786.8799999999999</c:v>
                </c:pt>
                <c:pt idx="45">
                  <c:v>1786.95</c:v>
                </c:pt>
                <c:pt idx="46">
                  <c:v>1786.6599999999999</c:v>
                </c:pt>
                <c:pt idx="47">
                  <c:v>1786.5</c:v>
                </c:pt>
                <c:pt idx="48" formatCode="0.0">
                  <c:v>1786.28</c:v>
                </c:pt>
                <c:pt idx="49" formatCode="0.0">
                  <c:v>1786.11</c:v>
                </c:pt>
                <c:pt idx="50" formatCode="0.0">
                  <c:v>1785.93</c:v>
                </c:pt>
                <c:pt idx="51" formatCode="0.0">
                  <c:v>1785.72</c:v>
                </c:pt>
                <c:pt idx="52" formatCode="0.0">
                  <c:v>1785.55</c:v>
                </c:pt>
                <c:pt idx="53" formatCode="0.0">
                  <c:v>1785.45</c:v>
                </c:pt>
                <c:pt idx="54">
                  <c:v>1785.52</c:v>
                </c:pt>
                <c:pt idx="55">
                  <c:v>1786.34</c:v>
                </c:pt>
                <c:pt idx="56">
                  <c:v>1787.29</c:v>
                </c:pt>
                <c:pt idx="57">
                  <c:v>1787.4</c:v>
                </c:pt>
                <c:pt idx="58">
                  <c:v>1787.1299999999999</c:v>
                </c:pt>
                <c:pt idx="59">
                  <c:v>1786.8</c:v>
                </c:pt>
                <c:pt idx="60">
                  <c:v>1786.47</c:v>
                </c:pt>
                <c:pt idx="61">
                  <c:v>1786.26</c:v>
                </c:pt>
                <c:pt idx="62">
                  <c:v>1786.1</c:v>
                </c:pt>
                <c:pt idx="63">
                  <c:v>1785.87</c:v>
                </c:pt>
                <c:pt idx="64">
                  <c:v>1785.7</c:v>
                </c:pt>
                <c:pt idx="65">
                  <c:v>1785.55</c:v>
                </c:pt>
                <c:pt idx="66">
                  <c:v>1785.54</c:v>
                </c:pt>
                <c:pt idx="67">
                  <c:v>1785.84</c:v>
                </c:pt>
                <c:pt idx="68">
                  <c:v>1786.5</c:v>
                </c:pt>
                <c:pt idx="69">
                  <c:v>1786.58</c:v>
                </c:pt>
                <c:pt idx="70">
                  <c:v>1786.53</c:v>
                </c:pt>
                <c:pt idx="71">
                  <c:v>1786.4</c:v>
                </c:pt>
                <c:pt idx="72">
                  <c:v>1786.1699999999998</c:v>
                </c:pt>
                <c:pt idx="73">
                  <c:v>1786.02</c:v>
                </c:pt>
                <c:pt idx="74">
                  <c:v>1785.86</c:v>
                </c:pt>
                <c:pt idx="75">
                  <c:v>1785.7</c:v>
                </c:pt>
                <c:pt idx="76">
                  <c:v>1785.52</c:v>
                </c:pt>
                <c:pt idx="77">
                  <c:v>1785.41</c:v>
                </c:pt>
                <c:pt idx="78">
                  <c:v>1785.3899999999999</c:v>
                </c:pt>
                <c:pt idx="79">
                  <c:v>1785.83</c:v>
                </c:pt>
                <c:pt idx="80">
                  <c:v>1786.59</c:v>
                </c:pt>
                <c:pt idx="81">
                  <c:v>1786.7</c:v>
                </c:pt>
                <c:pt idx="82">
                  <c:v>1786.57</c:v>
                </c:pt>
                <c:pt idx="83">
                  <c:v>1786.34</c:v>
                </c:pt>
                <c:pt idx="84">
                  <c:v>1786.11</c:v>
                </c:pt>
                <c:pt idx="85">
                  <c:v>1785.96</c:v>
                </c:pt>
                <c:pt idx="86">
                  <c:v>1785.74</c:v>
                </c:pt>
                <c:pt idx="87">
                  <c:v>1785.6399999999999</c:v>
                </c:pt>
                <c:pt idx="88">
                  <c:v>1785.51</c:v>
                </c:pt>
                <c:pt idx="89">
                  <c:v>1785.27</c:v>
                </c:pt>
                <c:pt idx="90">
                  <c:v>1785.25</c:v>
                </c:pt>
                <c:pt idx="91">
                  <c:v>1786.04</c:v>
                </c:pt>
                <c:pt idx="92">
                  <c:v>1786.98</c:v>
                </c:pt>
                <c:pt idx="93">
                  <c:v>1787.03</c:v>
                </c:pt>
                <c:pt idx="94">
                  <c:v>1786.86</c:v>
                </c:pt>
                <c:pt idx="95">
                  <c:v>1786.6</c:v>
                </c:pt>
                <c:pt idx="96">
                  <c:v>1786.31</c:v>
                </c:pt>
                <c:pt idx="97">
                  <c:v>1786.12</c:v>
                </c:pt>
                <c:pt idx="98">
                  <c:v>1785.91</c:v>
                </c:pt>
                <c:pt idx="99">
                  <c:v>1785.75</c:v>
                </c:pt>
                <c:pt idx="100">
                  <c:v>1785.53</c:v>
                </c:pt>
                <c:pt idx="101">
                  <c:v>1785.46</c:v>
                </c:pt>
                <c:pt idx="102">
                  <c:v>1785.6</c:v>
                </c:pt>
                <c:pt idx="103">
                  <c:v>1786.26</c:v>
                </c:pt>
                <c:pt idx="104">
                  <c:v>1786.84</c:v>
                </c:pt>
                <c:pt idx="105">
                  <c:v>1786.8899999999999</c:v>
                </c:pt>
                <c:pt idx="106">
                  <c:v>1786.6299999999999</c:v>
                </c:pt>
                <c:pt idx="107">
                  <c:v>1786.42</c:v>
                </c:pt>
                <c:pt idx="108">
                  <c:v>1786.1799999999998</c:v>
                </c:pt>
                <c:pt idx="109">
                  <c:v>1786.03</c:v>
                </c:pt>
                <c:pt idx="110">
                  <c:v>1785.77</c:v>
                </c:pt>
                <c:pt idx="111">
                  <c:v>1785.74</c:v>
                </c:pt>
                <c:pt idx="112">
                  <c:v>1785.57</c:v>
                </c:pt>
                <c:pt idx="113">
                  <c:v>1785.48</c:v>
                </c:pt>
                <c:pt idx="114">
                  <c:v>1785.4</c:v>
                </c:pt>
                <c:pt idx="115">
                  <c:v>1785.82</c:v>
                </c:pt>
                <c:pt idx="116">
                  <c:v>1786.85</c:v>
                </c:pt>
                <c:pt idx="117">
                  <c:v>1786.84</c:v>
                </c:pt>
                <c:pt idx="118">
                  <c:v>1786.53</c:v>
                </c:pt>
                <c:pt idx="119">
                  <c:v>1786.28</c:v>
                </c:pt>
                <c:pt idx="120">
                  <c:v>1786.08</c:v>
                </c:pt>
                <c:pt idx="121">
                  <c:v>1785.9</c:v>
                </c:pt>
                <c:pt idx="122">
                  <c:v>1785.76</c:v>
                </c:pt>
                <c:pt idx="123">
                  <c:v>1785.58</c:v>
                </c:pt>
                <c:pt idx="124">
                  <c:v>1785.43</c:v>
                </c:pt>
                <c:pt idx="125">
                  <c:v>1785.25</c:v>
                </c:pt>
                <c:pt idx="126">
                  <c:v>1785.2</c:v>
                </c:pt>
                <c:pt idx="127">
                  <c:v>1785.6699999999998</c:v>
                </c:pt>
                <c:pt idx="128">
                  <c:v>1786.54</c:v>
                </c:pt>
                <c:pt idx="129">
                  <c:v>1786.6599999999999</c:v>
                </c:pt>
                <c:pt idx="130">
                  <c:v>1786.56</c:v>
                </c:pt>
                <c:pt idx="131">
                  <c:v>1786.3</c:v>
                </c:pt>
                <c:pt idx="132">
                  <c:v>1786.08</c:v>
                </c:pt>
                <c:pt idx="133">
                  <c:v>1785.92</c:v>
                </c:pt>
                <c:pt idx="134">
                  <c:v>1785.76</c:v>
                </c:pt>
                <c:pt idx="135">
                  <c:v>1785.55</c:v>
                </c:pt>
                <c:pt idx="136">
                  <c:v>1785.34</c:v>
                </c:pt>
                <c:pt idx="137">
                  <c:v>1785.31</c:v>
                </c:pt>
                <c:pt idx="138">
                  <c:v>1785.3</c:v>
                </c:pt>
                <c:pt idx="139">
                  <c:v>1785.87</c:v>
                </c:pt>
                <c:pt idx="140">
                  <c:v>1786.6899999999998</c:v>
                </c:pt>
                <c:pt idx="141">
                  <c:v>1786.84</c:v>
                </c:pt>
                <c:pt idx="142">
                  <c:v>1786.6299999999999</c:v>
                </c:pt>
                <c:pt idx="143">
                  <c:v>1786.3799999999999</c:v>
                </c:pt>
                <c:pt idx="144">
                  <c:v>1786.1399999999999</c:v>
                </c:pt>
                <c:pt idx="145">
                  <c:v>1785.99</c:v>
                </c:pt>
                <c:pt idx="146">
                  <c:v>1785.81</c:v>
                </c:pt>
                <c:pt idx="147">
                  <c:v>1785.61</c:v>
                </c:pt>
                <c:pt idx="148">
                  <c:v>1785.45</c:v>
                </c:pt>
                <c:pt idx="149">
                  <c:v>1785.32</c:v>
                </c:pt>
                <c:pt idx="150">
                  <c:v>1785.31</c:v>
                </c:pt>
                <c:pt idx="151">
                  <c:v>1785.72</c:v>
                </c:pt>
                <c:pt idx="152">
                  <c:v>1786.21</c:v>
                </c:pt>
                <c:pt idx="153">
                  <c:v>1786.35</c:v>
                </c:pt>
                <c:pt idx="154">
                  <c:v>1786.1899999999998</c:v>
                </c:pt>
                <c:pt idx="155">
                  <c:v>1786.01</c:v>
                </c:pt>
                <c:pt idx="156">
                  <c:v>1785.83</c:v>
                </c:pt>
                <c:pt idx="157">
                  <c:v>1785.6599999999999</c:v>
                </c:pt>
                <c:pt idx="158">
                  <c:v>1785.54</c:v>
                </c:pt>
                <c:pt idx="159">
                  <c:v>1785.34</c:v>
                </c:pt>
                <c:pt idx="160">
                  <c:v>1785.1899999999998</c:v>
                </c:pt>
                <c:pt idx="161">
                  <c:v>1785.1</c:v>
                </c:pt>
                <c:pt idx="162">
                  <c:v>1785.1599999999999</c:v>
                </c:pt>
                <c:pt idx="163">
                  <c:v>1785.7</c:v>
                </c:pt>
                <c:pt idx="164">
                  <c:v>1786.43</c:v>
                </c:pt>
                <c:pt idx="165">
                  <c:v>1786.6399999999999</c:v>
                </c:pt>
                <c:pt idx="166">
                  <c:v>1786.56</c:v>
                </c:pt>
                <c:pt idx="167">
                  <c:v>1786.29</c:v>
                </c:pt>
                <c:pt idx="168">
                  <c:v>1786.08</c:v>
                </c:pt>
                <c:pt idx="169">
                  <c:v>1785.9</c:v>
                </c:pt>
                <c:pt idx="170">
                  <c:v>1785.75</c:v>
                </c:pt>
                <c:pt idx="171">
                  <c:v>1785.54</c:v>
                </c:pt>
                <c:pt idx="172">
                  <c:v>1785.37</c:v>
                </c:pt>
                <c:pt idx="173">
                  <c:v>1785.4</c:v>
                </c:pt>
                <c:pt idx="174">
                  <c:v>1785.5</c:v>
                </c:pt>
                <c:pt idx="175">
                  <c:v>1786.1799999999998</c:v>
                </c:pt>
                <c:pt idx="176">
                  <c:v>1786.9</c:v>
                </c:pt>
                <c:pt idx="177">
                  <c:v>1787.1399999999999</c:v>
                </c:pt>
                <c:pt idx="178">
                  <c:v>1786.77</c:v>
                </c:pt>
                <c:pt idx="179">
                  <c:v>1786.45</c:v>
                </c:pt>
                <c:pt idx="180">
                  <c:v>1786.23</c:v>
                </c:pt>
                <c:pt idx="181">
                  <c:v>1786.06</c:v>
                </c:pt>
                <c:pt idx="182">
                  <c:v>1785.92</c:v>
                </c:pt>
                <c:pt idx="183">
                  <c:v>1785.72</c:v>
                </c:pt>
                <c:pt idx="184">
                  <c:v>1785.48</c:v>
                </c:pt>
                <c:pt idx="185">
                  <c:v>1785.3</c:v>
                </c:pt>
                <c:pt idx="186">
                  <c:v>1785.4</c:v>
                </c:pt>
                <c:pt idx="187">
                  <c:v>1785.95</c:v>
                </c:pt>
                <c:pt idx="188">
                  <c:v>1787.07</c:v>
                </c:pt>
                <c:pt idx="189">
                  <c:v>1787.36</c:v>
                </c:pt>
                <c:pt idx="190">
                  <c:v>1786.98</c:v>
                </c:pt>
                <c:pt idx="191">
                  <c:v>1786.6299999999999</c:v>
                </c:pt>
                <c:pt idx="192">
                  <c:v>1786.3899999999999</c:v>
                </c:pt>
                <c:pt idx="193">
                  <c:v>1786.1699999999998</c:v>
                </c:pt>
                <c:pt idx="194">
                  <c:v>1785.97</c:v>
                </c:pt>
                <c:pt idx="195">
                  <c:v>1785.77</c:v>
                </c:pt>
                <c:pt idx="196">
                  <c:v>1785.57</c:v>
                </c:pt>
                <c:pt idx="197">
                  <c:v>1785.5</c:v>
                </c:pt>
                <c:pt idx="198">
                  <c:v>1785.47</c:v>
                </c:pt>
                <c:pt idx="199">
                  <c:v>1786.12</c:v>
                </c:pt>
                <c:pt idx="200">
                  <c:v>1786.91</c:v>
                </c:pt>
                <c:pt idx="201">
                  <c:v>1786.97</c:v>
                </c:pt>
                <c:pt idx="202">
                  <c:v>1786.6799999999998</c:v>
                </c:pt>
                <c:pt idx="203">
                  <c:v>1786.46</c:v>
                </c:pt>
                <c:pt idx="204">
                  <c:v>1786.24</c:v>
                </c:pt>
                <c:pt idx="205">
                  <c:v>1786.04</c:v>
                </c:pt>
                <c:pt idx="206">
                  <c:v>1785.87</c:v>
                </c:pt>
                <c:pt idx="207">
                  <c:v>1785.6799999999998</c:v>
                </c:pt>
                <c:pt idx="208">
                  <c:v>1785.48</c:v>
                </c:pt>
                <c:pt idx="209">
                  <c:v>1785.41</c:v>
                </c:pt>
                <c:pt idx="210">
                  <c:v>1785.53</c:v>
                </c:pt>
                <c:pt idx="211">
                  <c:v>1786.1499999999999</c:v>
                </c:pt>
                <c:pt idx="212">
                  <c:v>1786.93</c:v>
                </c:pt>
                <c:pt idx="213">
                  <c:v>1786.95</c:v>
                </c:pt>
                <c:pt idx="214">
                  <c:v>1786.8</c:v>
                </c:pt>
                <c:pt idx="215">
                  <c:v>1786.51</c:v>
                </c:pt>
                <c:pt idx="216">
                  <c:v>1786.27</c:v>
                </c:pt>
                <c:pt idx="217">
                  <c:v>1786.07</c:v>
                </c:pt>
                <c:pt idx="218">
                  <c:v>1785.8799999999999</c:v>
                </c:pt>
                <c:pt idx="219">
                  <c:v>1785.6899999999998</c:v>
                </c:pt>
                <c:pt idx="220">
                  <c:v>1785.58</c:v>
                </c:pt>
                <c:pt idx="221">
                  <c:v>1785.45</c:v>
                </c:pt>
                <c:pt idx="222">
                  <c:v>1785.5</c:v>
                </c:pt>
                <c:pt idx="223">
                  <c:v>1786.1299999999999</c:v>
                </c:pt>
                <c:pt idx="224">
                  <c:v>1786.75</c:v>
                </c:pt>
                <c:pt idx="225">
                  <c:v>1786.84</c:v>
                </c:pt>
                <c:pt idx="226">
                  <c:v>1786.6299999999999</c:v>
                </c:pt>
                <c:pt idx="227">
                  <c:v>1786.37</c:v>
                </c:pt>
                <c:pt idx="228">
                  <c:v>1786.1599999999999</c:v>
                </c:pt>
                <c:pt idx="229">
                  <c:v>1785.98</c:v>
                </c:pt>
                <c:pt idx="230">
                  <c:v>1785.81</c:v>
                </c:pt>
                <c:pt idx="231">
                  <c:v>1785.6299999999999</c:v>
                </c:pt>
                <c:pt idx="232">
                  <c:v>1785.44</c:v>
                </c:pt>
                <c:pt idx="233">
                  <c:v>1785.4</c:v>
                </c:pt>
                <c:pt idx="234">
                  <c:v>1785.3799999999999</c:v>
                </c:pt>
                <c:pt idx="235">
                  <c:v>1785.8899999999999</c:v>
                </c:pt>
                <c:pt idx="236">
                  <c:v>1786.51</c:v>
                </c:pt>
                <c:pt idx="237">
                  <c:v>1786.6699999999998</c:v>
                </c:pt>
                <c:pt idx="238">
                  <c:v>1786.52</c:v>
                </c:pt>
                <c:pt idx="239">
                  <c:v>1786.3</c:v>
                </c:pt>
                <c:pt idx="240">
                  <c:v>1786.08</c:v>
                </c:pt>
                <c:pt idx="241">
                  <c:v>1785.9</c:v>
                </c:pt>
                <c:pt idx="242">
                  <c:v>1785.75</c:v>
                </c:pt>
                <c:pt idx="243">
                  <c:v>1785.58</c:v>
                </c:pt>
                <c:pt idx="244">
                  <c:v>1785.43</c:v>
                </c:pt>
                <c:pt idx="245">
                  <c:v>1785.27</c:v>
                </c:pt>
                <c:pt idx="246">
                  <c:v>1785.35</c:v>
                </c:pt>
                <c:pt idx="247">
                  <c:v>1785.93</c:v>
                </c:pt>
                <c:pt idx="248">
                  <c:v>1786.6399999999999</c:v>
                </c:pt>
                <c:pt idx="249">
                  <c:v>1786.73</c:v>
                </c:pt>
                <c:pt idx="250">
                  <c:v>1786.53</c:v>
                </c:pt>
                <c:pt idx="251">
                  <c:v>1786.3</c:v>
                </c:pt>
                <c:pt idx="252">
                  <c:v>1786.1</c:v>
                </c:pt>
                <c:pt idx="253">
                  <c:v>1785.92</c:v>
                </c:pt>
                <c:pt idx="254">
                  <c:v>1785.75</c:v>
                </c:pt>
                <c:pt idx="255">
                  <c:v>1785.55</c:v>
                </c:pt>
                <c:pt idx="256">
                  <c:v>1785.4</c:v>
                </c:pt>
                <c:pt idx="257">
                  <c:v>1785.29</c:v>
                </c:pt>
                <c:pt idx="258">
                  <c:v>1785.28</c:v>
                </c:pt>
                <c:pt idx="259">
                  <c:v>1785.83</c:v>
                </c:pt>
                <c:pt idx="260">
                  <c:v>1786.53</c:v>
                </c:pt>
                <c:pt idx="261">
                  <c:v>1786.77</c:v>
                </c:pt>
                <c:pt idx="262">
                  <c:v>1786.57</c:v>
                </c:pt>
                <c:pt idx="263">
                  <c:v>1786.31</c:v>
                </c:pt>
                <c:pt idx="264">
                  <c:v>1786.11</c:v>
                </c:pt>
                <c:pt idx="265">
                  <c:v>1785.94</c:v>
                </c:pt>
                <c:pt idx="266">
                  <c:v>1785.76</c:v>
                </c:pt>
                <c:pt idx="267">
                  <c:v>1785.6799999999998</c:v>
                </c:pt>
                <c:pt idx="268">
                  <c:v>1785.49</c:v>
                </c:pt>
                <c:pt idx="269">
                  <c:v>1785.35</c:v>
                </c:pt>
                <c:pt idx="270">
                  <c:v>1785.3</c:v>
                </c:pt>
                <c:pt idx="271">
                  <c:v>1785.6599999999999</c:v>
                </c:pt>
                <c:pt idx="272">
                  <c:v>1786.3</c:v>
                </c:pt>
                <c:pt idx="273">
                  <c:v>1786.49</c:v>
                </c:pt>
                <c:pt idx="274">
                  <c:v>1786.42</c:v>
                </c:pt>
                <c:pt idx="275">
                  <c:v>1786.1899999999998</c:v>
                </c:pt>
                <c:pt idx="276">
                  <c:v>1785.98</c:v>
                </c:pt>
                <c:pt idx="277">
                  <c:v>1785.82</c:v>
                </c:pt>
                <c:pt idx="278">
                  <c:v>1785.6599999999999</c:v>
                </c:pt>
                <c:pt idx="279">
                  <c:v>1785.46</c:v>
                </c:pt>
                <c:pt idx="280">
                  <c:v>1785.25</c:v>
                </c:pt>
                <c:pt idx="281">
                  <c:v>1785.11</c:v>
                </c:pt>
                <c:pt idx="282">
                  <c:v>1785.1399999999999</c:v>
                </c:pt>
                <c:pt idx="283">
                  <c:v>1785.48</c:v>
                </c:pt>
                <c:pt idx="284">
                  <c:v>1786.3</c:v>
                </c:pt>
                <c:pt idx="285">
                  <c:v>1786.46</c:v>
                </c:pt>
                <c:pt idx="286">
                  <c:v>1786.32</c:v>
                </c:pt>
                <c:pt idx="287">
                  <c:v>1786.12</c:v>
                </c:pt>
                <c:pt idx="288">
                  <c:v>1785.92</c:v>
                </c:pt>
                <c:pt idx="289">
                  <c:v>1785.75</c:v>
                </c:pt>
                <c:pt idx="290">
                  <c:v>1785.62</c:v>
                </c:pt>
                <c:pt idx="291">
                  <c:v>1785.45</c:v>
                </c:pt>
                <c:pt idx="292">
                  <c:v>1785.26</c:v>
                </c:pt>
                <c:pt idx="293">
                  <c:v>1785.1799999999998</c:v>
                </c:pt>
                <c:pt idx="294">
                  <c:v>1785.3</c:v>
                </c:pt>
                <c:pt idx="295">
                  <c:v>1785.74</c:v>
                </c:pt>
                <c:pt idx="296">
                  <c:v>1786.26</c:v>
                </c:pt>
                <c:pt idx="297">
                  <c:v>1786.56</c:v>
                </c:pt>
                <c:pt idx="298">
                  <c:v>1786.42</c:v>
                </c:pt>
                <c:pt idx="299">
                  <c:v>1786.21</c:v>
                </c:pt>
                <c:pt idx="300">
                  <c:v>1786.09</c:v>
                </c:pt>
                <c:pt idx="301">
                  <c:v>1785.94</c:v>
                </c:pt>
                <c:pt idx="302">
                  <c:v>1785.77</c:v>
                </c:pt>
                <c:pt idx="303">
                  <c:v>1785.6</c:v>
                </c:pt>
                <c:pt idx="304">
                  <c:v>1785.41</c:v>
                </c:pt>
                <c:pt idx="305">
                  <c:v>1785.4</c:v>
                </c:pt>
                <c:pt idx="306">
                  <c:v>1785.41</c:v>
                </c:pt>
                <c:pt idx="307">
                  <c:v>1785.96</c:v>
                </c:pt>
                <c:pt idx="308">
                  <c:v>1786.7</c:v>
                </c:pt>
                <c:pt idx="309">
                  <c:v>1787</c:v>
                </c:pt>
                <c:pt idx="310">
                  <c:v>1786.78</c:v>
                </c:pt>
                <c:pt idx="311">
                  <c:v>1786.53</c:v>
                </c:pt>
                <c:pt idx="312">
                  <c:v>1786.34</c:v>
                </c:pt>
                <c:pt idx="313">
                  <c:v>1786.1399999999999</c:v>
                </c:pt>
                <c:pt idx="314">
                  <c:v>1785.98</c:v>
                </c:pt>
                <c:pt idx="315">
                  <c:v>1785.8</c:v>
                </c:pt>
                <c:pt idx="316">
                  <c:v>1785.59</c:v>
                </c:pt>
                <c:pt idx="317">
                  <c:v>1785.4</c:v>
                </c:pt>
                <c:pt idx="318">
                  <c:v>1785.55</c:v>
                </c:pt>
                <c:pt idx="319">
                  <c:v>1786.11</c:v>
                </c:pt>
                <c:pt idx="320">
                  <c:v>1786.6799999999998</c:v>
                </c:pt>
                <c:pt idx="321">
                  <c:v>1786.94</c:v>
                </c:pt>
                <c:pt idx="322">
                  <c:v>1786.73</c:v>
                </c:pt>
                <c:pt idx="323">
                  <c:v>1786.43</c:v>
                </c:pt>
                <c:pt idx="324">
                  <c:v>1786.25</c:v>
                </c:pt>
                <c:pt idx="325">
                  <c:v>1786.06</c:v>
                </c:pt>
                <c:pt idx="326">
                  <c:v>1785.92</c:v>
                </c:pt>
                <c:pt idx="327">
                  <c:v>1785.72</c:v>
                </c:pt>
                <c:pt idx="328">
                  <c:v>1785.55</c:v>
                </c:pt>
                <c:pt idx="329">
                  <c:v>1785.57</c:v>
                </c:pt>
                <c:pt idx="330">
                  <c:v>1785.6499999999999</c:v>
                </c:pt>
                <c:pt idx="331">
                  <c:v>1785.95</c:v>
                </c:pt>
                <c:pt idx="332">
                  <c:v>1786.52</c:v>
                </c:pt>
                <c:pt idx="333">
                  <c:v>1786.56</c:v>
                </c:pt>
                <c:pt idx="334">
                  <c:v>1786.52</c:v>
                </c:pt>
                <c:pt idx="335">
                  <c:v>1786.3</c:v>
                </c:pt>
                <c:pt idx="336">
                  <c:v>1786.11</c:v>
                </c:pt>
                <c:pt idx="337">
                  <c:v>1785.92</c:v>
                </c:pt>
                <c:pt idx="338">
                  <c:v>1785.78</c:v>
                </c:pt>
                <c:pt idx="339">
                  <c:v>1785.58</c:v>
                </c:pt>
                <c:pt idx="340">
                  <c:v>1785.3899999999999</c:v>
                </c:pt>
                <c:pt idx="341">
                  <c:v>1785.26</c:v>
                </c:pt>
                <c:pt idx="342">
                  <c:v>1785.28</c:v>
                </c:pt>
                <c:pt idx="343">
                  <c:v>1786.29</c:v>
                </c:pt>
                <c:pt idx="344">
                  <c:v>1787.1399999999999</c:v>
                </c:pt>
                <c:pt idx="345">
                  <c:v>1787.1499999999999</c:v>
                </c:pt>
                <c:pt idx="346">
                  <c:v>1786.8899999999999</c:v>
                </c:pt>
                <c:pt idx="347">
                  <c:v>1786.61</c:v>
                </c:pt>
                <c:pt idx="348">
                  <c:v>1786.36</c:v>
                </c:pt>
                <c:pt idx="349">
                  <c:v>1786.1499999999999</c:v>
                </c:pt>
                <c:pt idx="350">
                  <c:v>1785.96</c:v>
                </c:pt>
                <c:pt idx="351">
                  <c:v>1785.79</c:v>
                </c:pt>
                <c:pt idx="352">
                  <c:v>1785.6299999999999</c:v>
                </c:pt>
                <c:pt idx="353">
                  <c:v>1785.54</c:v>
                </c:pt>
                <c:pt idx="354">
                  <c:v>1785.54</c:v>
                </c:pt>
                <c:pt idx="355">
                  <c:v>1786.12</c:v>
                </c:pt>
                <c:pt idx="356">
                  <c:v>1786.76</c:v>
                </c:pt>
                <c:pt idx="357">
                  <c:v>1786.85</c:v>
                </c:pt>
                <c:pt idx="358">
                  <c:v>1786.62</c:v>
                </c:pt>
                <c:pt idx="359">
                  <c:v>1786.3799999999999</c:v>
                </c:pt>
                <c:pt idx="360">
                  <c:v>1786.1599999999999</c:v>
                </c:pt>
                <c:pt idx="361">
                  <c:v>1785.99</c:v>
                </c:pt>
                <c:pt idx="362">
                  <c:v>1785.82</c:v>
                </c:pt>
                <c:pt idx="363">
                  <c:v>1785.6599999999999</c:v>
                </c:pt>
                <c:pt idx="364">
                  <c:v>1785.46</c:v>
                </c:pt>
                <c:pt idx="365">
                  <c:v>1785.3</c:v>
                </c:pt>
                <c:pt idx="366">
                  <c:v>1785.23</c:v>
                </c:pt>
                <c:pt idx="367">
                  <c:v>1785.6899999999998</c:v>
                </c:pt>
                <c:pt idx="368">
                  <c:v>1786.42</c:v>
                </c:pt>
                <c:pt idx="369">
                  <c:v>1786.6799999999998</c:v>
                </c:pt>
                <c:pt idx="370">
                  <c:v>1786.47</c:v>
                </c:pt>
                <c:pt idx="371">
                  <c:v>1786.1399999999999</c:v>
                </c:pt>
                <c:pt idx="372">
                  <c:v>1785.86</c:v>
                </c:pt>
                <c:pt idx="373">
                  <c:v>1785.76</c:v>
                </c:pt>
                <c:pt idx="374">
                  <c:v>1785.59</c:v>
                </c:pt>
                <c:pt idx="375">
                  <c:v>1785.36</c:v>
                </c:pt>
                <c:pt idx="376">
                  <c:v>1785.34</c:v>
                </c:pt>
                <c:pt idx="377">
                  <c:v>1785.22</c:v>
                </c:pt>
                <c:pt idx="378">
                  <c:v>1785.4</c:v>
                </c:pt>
                <c:pt idx="379">
                  <c:v>1786.23</c:v>
                </c:pt>
                <c:pt idx="380">
                  <c:v>1786.97</c:v>
                </c:pt>
                <c:pt idx="381">
                  <c:v>1787.07</c:v>
                </c:pt>
                <c:pt idx="382">
                  <c:v>1786.7</c:v>
                </c:pt>
                <c:pt idx="383">
                  <c:v>1786.42</c:v>
                </c:pt>
                <c:pt idx="384">
                  <c:v>1786.1899999999998</c:v>
                </c:pt>
                <c:pt idx="385">
                  <c:v>1786.02</c:v>
                </c:pt>
                <c:pt idx="386">
                  <c:v>1785.83</c:v>
                </c:pt>
                <c:pt idx="387">
                  <c:v>1785.6799999999998</c:v>
                </c:pt>
                <c:pt idx="388">
                  <c:v>1785.54</c:v>
                </c:pt>
                <c:pt idx="389">
                  <c:v>1785.4</c:v>
                </c:pt>
                <c:pt idx="390">
                  <c:v>1785.37</c:v>
                </c:pt>
                <c:pt idx="391">
                  <c:v>1785.81</c:v>
                </c:pt>
                <c:pt idx="392">
                  <c:v>1786.6699999999998</c:v>
                </c:pt>
                <c:pt idx="393">
                  <c:v>1786.79</c:v>
                </c:pt>
                <c:pt idx="394">
                  <c:v>1786.73</c:v>
                </c:pt>
                <c:pt idx="395">
                  <c:v>1786.48</c:v>
                </c:pt>
                <c:pt idx="396">
                  <c:v>1786.22</c:v>
                </c:pt>
                <c:pt idx="397">
                  <c:v>1786.03</c:v>
                </c:pt>
                <c:pt idx="398">
                  <c:v>1785.87</c:v>
                </c:pt>
                <c:pt idx="399">
                  <c:v>1785.7</c:v>
                </c:pt>
                <c:pt idx="400">
                  <c:v>1785.57</c:v>
                </c:pt>
                <c:pt idx="401">
                  <c:v>1785.5</c:v>
                </c:pt>
                <c:pt idx="402">
                  <c:v>1785.58</c:v>
                </c:pt>
                <c:pt idx="403">
                  <c:v>1786.11</c:v>
                </c:pt>
                <c:pt idx="404">
                  <c:v>1786.72</c:v>
                </c:pt>
                <c:pt idx="405">
                  <c:v>1787</c:v>
                </c:pt>
                <c:pt idx="406">
                  <c:v>1786.79</c:v>
                </c:pt>
                <c:pt idx="407">
                  <c:v>1786.48</c:v>
                </c:pt>
                <c:pt idx="408">
                  <c:v>1786.23</c:v>
                </c:pt>
                <c:pt idx="409">
                  <c:v>1786.06</c:v>
                </c:pt>
                <c:pt idx="410">
                  <c:v>1785.87</c:v>
                </c:pt>
                <c:pt idx="411">
                  <c:v>1785.6599999999999</c:v>
                </c:pt>
                <c:pt idx="412">
                  <c:v>1785.5</c:v>
                </c:pt>
                <c:pt idx="413">
                  <c:v>1785.37</c:v>
                </c:pt>
                <c:pt idx="414">
                  <c:v>1785.6</c:v>
                </c:pt>
                <c:pt idx="415">
                  <c:v>1786.43</c:v>
                </c:pt>
                <c:pt idx="416">
                  <c:v>1787.24</c:v>
                </c:pt>
                <c:pt idx="417">
                  <c:v>1787.1299999999999</c:v>
                </c:pt>
                <c:pt idx="418">
                  <c:v>1786.6</c:v>
                </c:pt>
                <c:pt idx="419">
                  <c:v>1786.29</c:v>
                </c:pt>
                <c:pt idx="420">
                  <c:v>1786.1499999999999</c:v>
                </c:pt>
                <c:pt idx="421">
                  <c:v>1786.06</c:v>
                </c:pt>
                <c:pt idx="422">
                  <c:v>1785.92</c:v>
                </c:pt>
                <c:pt idx="423">
                  <c:v>1785.78</c:v>
                </c:pt>
                <c:pt idx="424">
                  <c:v>1785.6</c:v>
                </c:pt>
                <c:pt idx="425">
                  <c:v>1785.49</c:v>
                </c:pt>
                <c:pt idx="426">
                  <c:v>1785.57</c:v>
                </c:pt>
                <c:pt idx="427">
                  <c:v>1786.1799999999998</c:v>
                </c:pt>
                <c:pt idx="428">
                  <c:v>1786.91</c:v>
                </c:pt>
                <c:pt idx="429">
                  <c:v>1787.09</c:v>
                </c:pt>
                <c:pt idx="430">
                  <c:v>1786.84</c:v>
                </c:pt>
                <c:pt idx="431">
                  <c:v>1786.6399999999999</c:v>
                </c:pt>
                <c:pt idx="432">
                  <c:v>1786.44</c:v>
                </c:pt>
                <c:pt idx="433">
                  <c:v>1786.26</c:v>
                </c:pt>
                <c:pt idx="434">
                  <c:v>1786.1499999999999</c:v>
                </c:pt>
                <c:pt idx="435">
                  <c:v>1786.01</c:v>
                </c:pt>
                <c:pt idx="436">
                  <c:v>1785.8799999999999</c:v>
                </c:pt>
                <c:pt idx="437">
                  <c:v>1785.82</c:v>
                </c:pt>
                <c:pt idx="438">
                  <c:v>1785.94</c:v>
                </c:pt>
                <c:pt idx="439">
                  <c:v>1786.7</c:v>
                </c:pt>
                <c:pt idx="440">
                  <c:v>1787.56</c:v>
                </c:pt>
                <c:pt idx="441">
                  <c:v>1787.6499999999999</c:v>
                </c:pt>
                <c:pt idx="442">
                  <c:v>1787.32</c:v>
                </c:pt>
                <c:pt idx="443">
                  <c:v>1787.07</c:v>
                </c:pt>
                <c:pt idx="444">
                  <c:v>1786.81</c:v>
                </c:pt>
                <c:pt idx="445">
                  <c:v>1786.58</c:v>
                </c:pt>
                <c:pt idx="446">
                  <c:v>1786.37</c:v>
                </c:pt>
                <c:pt idx="447">
                  <c:v>1786.1399999999999</c:v>
                </c:pt>
                <c:pt idx="448">
                  <c:v>1785.8899999999999</c:v>
                </c:pt>
                <c:pt idx="449">
                  <c:v>1785.82</c:v>
                </c:pt>
                <c:pt idx="450">
                  <c:v>1785.91</c:v>
                </c:pt>
                <c:pt idx="451">
                  <c:v>1786.3899999999999</c:v>
                </c:pt>
                <c:pt idx="452">
                  <c:v>1786.99</c:v>
                </c:pt>
                <c:pt idx="453">
                  <c:v>1787.12</c:v>
                </c:pt>
                <c:pt idx="454">
                  <c:v>1787.1499999999999</c:v>
                </c:pt>
                <c:pt idx="455">
                  <c:v>1786.97</c:v>
                </c:pt>
                <c:pt idx="456">
                  <c:v>1786.78</c:v>
                </c:pt>
                <c:pt idx="457">
                  <c:v>1786.55</c:v>
                </c:pt>
                <c:pt idx="458">
                  <c:v>1786.34</c:v>
                </c:pt>
                <c:pt idx="459">
                  <c:v>1786.1699999999998</c:v>
                </c:pt>
                <c:pt idx="460">
                  <c:v>1786</c:v>
                </c:pt>
                <c:pt idx="461">
                  <c:v>1785.8899999999999</c:v>
                </c:pt>
                <c:pt idx="462">
                  <c:v>1785.9</c:v>
                </c:pt>
                <c:pt idx="463">
                  <c:v>1786.54</c:v>
                </c:pt>
                <c:pt idx="464">
                  <c:v>1787.53</c:v>
                </c:pt>
                <c:pt idx="465">
                  <c:v>1787.72</c:v>
                </c:pt>
                <c:pt idx="466">
                  <c:v>1787.48</c:v>
                </c:pt>
                <c:pt idx="467">
                  <c:v>1787.12</c:v>
                </c:pt>
                <c:pt idx="468">
                  <c:v>1786.81</c:v>
                </c:pt>
                <c:pt idx="469">
                  <c:v>1786.6699999999998</c:v>
                </c:pt>
                <c:pt idx="470">
                  <c:v>1786.37</c:v>
                </c:pt>
                <c:pt idx="471">
                  <c:v>1786.09</c:v>
                </c:pt>
                <c:pt idx="472">
                  <c:v>1785.92</c:v>
                </c:pt>
                <c:pt idx="473">
                  <c:v>1785.75</c:v>
                </c:pt>
                <c:pt idx="474">
                  <c:v>1785.77</c:v>
                </c:pt>
                <c:pt idx="475">
                  <c:v>1786.36</c:v>
                </c:pt>
                <c:pt idx="476">
                  <c:v>1787.27</c:v>
                </c:pt>
                <c:pt idx="477">
                  <c:v>1787.45</c:v>
                </c:pt>
                <c:pt idx="478">
                  <c:v>1787.56</c:v>
                </c:pt>
                <c:pt idx="479">
                  <c:v>1787.1599999999999</c:v>
                </c:pt>
                <c:pt idx="480">
                  <c:v>1786.8799999999999</c:v>
                </c:pt>
                <c:pt idx="481">
                  <c:v>1786.6599999999999</c:v>
                </c:pt>
                <c:pt idx="482">
                  <c:v>1786.46</c:v>
                </c:pt>
                <c:pt idx="483">
                  <c:v>1786.23</c:v>
                </c:pt>
                <c:pt idx="484">
                  <c:v>1786.1</c:v>
                </c:pt>
                <c:pt idx="485">
                  <c:v>1785.91</c:v>
                </c:pt>
                <c:pt idx="486">
                  <c:v>1786.1499999999999</c:v>
                </c:pt>
                <c:pt idx="487">
                  <c:v>1786.6299999999999</c:v>
                </c:pt>
                <c:pt idx="488">
                  <c:v>1787.49</c:v>
                </c:pt>
                <c:pt idx="489">
                  <c:v>1787.48</c:v>
                </c:pt>
                <c:pt idx="490">
                  <c:v>1787.48</c:v>
                </c:pt>
                <c:pt idx="491">
                  <c:v>1787.1799999999998</c:v>
                </c:pt>
                <c:pt idx="492">
                  <c:v>1786.9</c:v>
                </c:pt>
                <c:pt idx="493">
                  <c:v>1786.75</c:v>
                </c:pt>
                <c:pt idx="494">
                  <c:v>1786.59</c:v>
                </c:pt>
                <c:pt idx="495">
                  <c:v>1786.22</c:v>
                </c:pt>
                <c:pt idx="496">
                  <c:v>1785.8799999999999</c:v>
                </c:pt>
                <c:pt idx="497">
                  <c:v>1785.71</c:v>
                </c:pt>
                <c:pt idx="498">
                  <c:v>1785.6399999999999</c:v>
                </c:pt>
                <c:pt idx="499">
                  <c:v>1786.22</c:v>
                </c:pt>
                <c:pt idx="500">
                  <c:v>1787.23</c:v>
                </c:pt>
                <c:pt idx="501">
                  <c:v>1787.32</c:v>
                </c:pt>
                <c:pt idx="502">
                  <c:v>1787.11</c:v>
                </c:pt>
                <c:pt idx="503">
                  <c:v>1786.86</c:v>
                </c:pt>
                <c:pt idx="504">
                  <c:v>1786.6</c:v>
                </c:pt>
                <c:pt idx="505">
                  <c:v>1786.29</c:v>
                </c:pt>
                <c:pt idx="506">
                  <c:v>1786.02</c:v>
                </c:pt>
                <c:pt idx="507">
                  <c:v>1785.77</c:v>
                </c:pt>
                <c:pt idx="508">
                  <c:v>1785.54</c:v>
                </c:pt>
                <c:pt idx="509">
                  <c:v>1785.1499999999999</c:v>
                </c:pt>
                <c:pt idx="510">
                  <c:v>1785.1599999999999</c:v>
                </c:pt>
                <c:pt idx="511">
                  <c:v>1785.57</c:v>
                </c:pt>
                <c:pt idx="512">
                  <c:v>1786.22</c:v>
                </c:pt>
                <c:pt idx="513">
                  <c:v>1786.41</c:v>
                </c:pt>
                <c:pt idx="514">
                  <c:v>1786.22</c:v>
                </c:pt>
                <c:pt idx="515">
                  <c:v>1785.94</c:v>
                </c:pt>
                <c:pt idx="516">
                  <c:v>1785.7</c:v>
                </c:pt>
                <c:pt idx="517">
                  <c:v>1785.45</c:v>
                </c:pt>
                <c:pt idx="518">
                  <c:v>1785.23</c:v>
                </c:pt>
                <c:pt idx="519">
                  <c:v>1784.93</c:v>
                </c:pt>
                <c:pt idx="520">
                  <c:v>1784.72</c:v>
                </c:pt>
                <c:pt idx="521">
                  <c:v>1784.45</c:v>
                </c:pt>
                <c:pt idx="522">
                  <c:v>1784.36</c:v>
                </c:pt>
                <c:pt idx="523">
                  <c:v>1785.1499999999999</c:v>
                </c:pt>
                <c:pt idx="524">
                  <c:v>1786.1</c:v>
                </c:pt>
                <c:pt idx="525">
                  <c:v>1786.6499999999999</c:v>
                </c:pt>
                <c:pt idx="526">
                  <c:v>1786.57</c:v>
                </c:pt>
                <c:pt idx="527">
                  <c:v>1786.36</c:v>
                </c:pt>
                <c:pt idx="528">
                  <c:v>1786.1299999999999</c:v>
                </c:pt>
                <c:pt idx="529">
                  <c:v>1785.92</c:v>
                </c:pt>
                <c:pt idx="530">
                  <c:v>1785.6699999999998</c:v>
                </c:pt>
                <c:pt idx="531">
                  <c:v>1785.4</c:v>
                </c:pt>
                <c:pt idx="532">
                  <c:v>1785.21</c:v>
                </c:pt>
                <c:pt idx="533">
                  <c:v>1784.93</c:v>
                </c:pt>
                <c:pt idx="534">
                  <c:v>1784.92</c:v>
                </c:pt>
                <c:pt idx="535">
                  <c:v>1785.5</c:v>
                </c:pt>
                <c:pt idx="536">
                  <c:v>1786.26</c:v>
                </c:pt>
                <c:pt idx="537">
                  <c:v>1786.58</c:v>
                </c:pt>
                <c:pt idx="538">
                  <c:v>1786.57</c:v>
                </c:pt>
                <c:pt idx="539">
                  <c:v>1786.41</c:v>
                </c:pt>
                <c:pt idx="540">
                  <c:v>1786.22</c:v>
                </c:pt>
                <c:pt idx="541">
                  <c:v>1786</c:v>
                </c:pt>
                <c:pt idx="542">
                  <c:v>1785.84</c:v>
                </c:pt>
                <c:pt idx="543">
                  <c:v>1785.6</c:v>
                </c:pt>
                <c:pt idx="544">
                  <c:v>1785.34</c:v>
                </c:pt>
                <c:pt idx="545">
                  <c:v>1785.1</c:v>
                </c:pt>
                <c:pt idx="546">
                  <c:v>1785.04</c:v>
                </c:pt>
                <c:pt idx="547">
                  <c:v>1785.56</c:v>
                </c:pt>
                <c:pt idx="548">
                  <c:v>1786.1499999999999</c:v>
                </c:pt>
                <c:pt idx="549">
                  <c:v>1786.54</c:v>
                </c:pt>
                <c:pt idx="550">
                  <c:v>1786.5</c:v>
                </c:pt>
                <c:pt idx="551">
                  <c:v>1786.28</c:v>
                </c:pt>
              </c:numCache>
            </c:numRef>
          </c:yVal>
        </c:ser>
        <c:axId val="60588416"/>
        <c:axId val="55640832"/>
      </c:scatterChart>
      <c:valAx>
        <c:axId val="60588416"/>
        <c:scaling>
          <c:orientation val="minMax"/>
        </c:scaling>
        <c:axPos val="b"/>
        <c:majorGridlines>
          <c:spPr>
            <a:ln>
              <a:prstDash val="sysDot"/>
            </a:ln>
          </c:spPr>
        </c:majorGridlines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Observed Level</a:t>
                </a:r>
              </a:p>
            </c:rich>
          </c:tx>
          <c:layout/>
        </c:title>
        <c:numFmt formatCode="General" sourceLinked="1"/>
        <c:tickLblPos val="nextTo"/>
        <c:crossAx val="55640832"/>
        <c:crosses val="autoZero"/>
        <c:crossBetween val="midCat"/>
      </c:valAx>
      <c:valAx>
        <c:axId val="55640832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title>
          <c:tx>
            <c:rich>
              <a:bodyPr rot="0" vert="wordArtVert"/>
              <a:lstStyle/>
              <a:p>
                <a:pPr>
                  <a:defRPr sz="600"/>
                </a:pPr>
                <a:r>
                  <a:rPr lang="en-US" sz="600"/>
                  <a:t>Simulated Level</a:t>
                </a:r>
              </a:p>
            </c:rich>
          </c:tx>
          <c:layout>
            <c:manualLayout>
              <c:xMode val="edge"/>
              <c:yMode val="edge"/>
              <c:x val="2.1609940572663598E-2"/>
              <c:y val="0.12307318202871717"/>
            </c:manualLayout>
          </c:layout>
        </c:title>
        <c:numFmt formatCode="General" sourceLinked="1"/>
        <c:tickLblPos val="nextTo"/>
        <c:crossAx val="60588416"/>
        <c:crosses val="autoZero"/>
        <c:crossBetween val="midCat"/>
      </c:valAx>
    </c:plotArea>
    <c:plotVisOnly val="1"/>
  </c:chart>
  <c:spPr>
    <a:gradFill>
      <a:gsLst>
        <a:gs pos="0">
          <a:srgbClr val="8488C4"/>
        </a:gs>
        <a:gs pos="53000">
          <a:srgbClr val="D4DEFF"/>
        </a:gs>
        <a:gs pos="83000">
          <a:srgbClr val="D4DEFF"/>
        </a:gs>
        <a:gs pos="100000">
          <a:srgbClr val="96AB94"/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3323684054056378"/>
          <c:y val="0.12786837188792086"/>
          <c:w val="0.81015943395425083"/>
          <c:h val="0.66005975831989727"/>
        </c:manualLayout>
      </c:layout>
      <c:barChart>
        <c:barDir val="col"/>
        <c:grouping val="clustered"/>
        <c:ser>
          <c:idx val="0"/>
          <c:order val="0"/>
          <c:tx>
            <c:v>Baseline scenario</c:v>
          </c:tx>
          <c:spPr>
            <a:solidFill>
              <a:srgbClr val="0000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sc0!$G$3:$G$14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sc0!$BB$3:$BB$14</c:f>
              <c:numCache>
                <c:formatCode>0.0</c:formatCode>
                <c:ptCount val="12"/>
                <c:pt idx="0">
                  <c:v>209.82891958695691</c:v>
                </c:pt>
                <c:pt idx="1">
                  <c:v>210.01693671739147</c:v>
                </c:pt>
                <c:pt idx="2">
                  <c:v>209.7600006086958</c:v>
                </c:pt>
                <c:pt idx="3">
                  <c:v>207.95314943478277</c:v>
                </c:pt>
                <c:pt idx="4">
                  <c:v>206.08000030434798</c:v>
                </c:pt>
                <c:pt idx="5">
                  <c:v>205.50502639130448</c:v>
                </c:pt>
                <c:pt idx="6">
                  <c:v>260.23073339130423</c:v>
                </c:pt>
                <c:pt idx="7">
                  <c:v>258.3304248260871</c:v>
                </c:pt>
                <c:pt idx="8">
                  <c:v>312.29017884782564</c:v>
                </c:pt>
                <c:pt idx="9">
                  <c:v>325.39251954347793</c:v>
                </c:pt>
                <c:pt idx="10">
                  <c:v>225.21232886956531</c:v>
                </c:pt>
                <c:pt idx="11">
                  <c:v>209.7600006086958</c:v>
                </c:pt>
              </c:numCache>
            </c:numRef>
          </c:val>
        </c:ser>
        <c:ser>
          <c:idx val="1"/>
          <c:order val="1"/>
          <c:tx>
            <c:v>Scenario-1</c:v>
          </c:tx>
          <c:spPr>
            <a:solidFill>
              <a:srgbClr val="C0C0C0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sc0!$G$3:$G$14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sc0!$BB$16:$BB$27</c:f>
              <c:numCache>
                <c:formatCode>0.0</c:formatCode>
                <c:ptCount val="12"/>
                <c:pt idx="0">
                  <c:v>208.43474300000017</c:v>
                </c:pt>
                <c:pt idx="1">
                  <c:v>208.84000091304361</c:v>
                </c:pt>
                <c:pt idx="2">
                  <c:v>207.30330273913052</c:v>
                </c:pt>
                <c:pt idx="3">
                  <c:v>201.50174626086968</c:v>
                </c:pt>
                <c:pt idx="4">
                  <c:v>200.54732278260883</c:v>
                </c:pt>
                <c:pt idx="5">
                  <c:v>197.67084328695645</c:v>
                </c:pt>
                <c:pt idx="6">
                  <c:v>256.63988934782674</c:v>
                </c:pt>
                <c:pt idx="7">
                  <c:v>252.12002782608721</c:v>
                </c:pt>
                <c:pt idx="8">
                  <c:v>295.0997418260871</c:v>
                </c:pt>
                <c:pt idx="9">
                  <c:v>290.07131349999946</c:v>
                </c:pt>
                <c:pt idx="10">
                  <c:v>220.35056058695665</c:v>
                </c:pt>
                <c:pt idx="11">
                  <c:v>207.5089282391306</c:v>
                </c:pt>
              </c:numCache>
            </c:numRef>
          </c:val>
        </c:ser>
        <c:ser>
          <c:idx val="2"/>
          <c:order val="2"/>
          <c:tx>
            <c:v>Scenario-2</c:v>
          </c:tx>
          <c:spPr>
            <a:solidFill>
              <a:srgbClr val="FFFF99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sc0!$G$3:$G$14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sc0!$BB$29:$BB$40</c:f>
              <c:numCache>
                <c:formatCode>0.0</c:formatCode>
                <c:ptCount val="12"/>
                <c:pt idx="0">
                  <c:v>202.38591280434795</c:v>
                </c:pt>
                <c:pt idx="1">
                  <c:v>202.59477684782621</c:v>
                </c:pt>
                <c:pt idx="2">
                  <c:v>198.63371641304357</c:v>
                </c:pt>
                <c:pt idx="3">
                  <c:v>187.05199843478277</c:v>
                </c:pt>
                <c:pt idx="4">
                  <c:v>181.5349880652175</c:v>
                </c:pt>
                <c:pt idx="5">
                  <c:v>169.47988600000011</c:v>
                </c:pt>
                <c:pt idx="6">
                  <c:v>233.21401289130412</c:v>
                </c:pt>
                <c:pt idx="7">
                  <c:v>238.55681067391333</c:v>
                </c:pt>
                <c:pt idx="8">
                  <c:v>283.85620273913071</c:v>
                </c:pt>
                <c:pt idx="9">
                  <c:v>277.71096565217363</c:v>
                </c:pt>
                <c:pt idx="10">
                  <c:v>210.36813093478267</c:v>
                </c:pt>
                <c:pt idx="11">
                  <c:v>201.44478700000013</c:v>
                </c:pt>
              </c:numCache>
            </c:numRef>
          </c:val>
        </c:ser>
        <c:ser>
          <c:idx val="3"/>
          <c:order val="3"/>
          <c:tx>
            <c:v>Scenario-3</c:v>
          </c:tx>
          <c:spPr>
            <a:solidFill>
              <a:srgbClr val="800000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sc0!$G$3:$G$14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sc0!$BB$42:$BB$53</c:f>
              <c:numCache>
                <c:formatCode>0.0</c:formatCode>
                <c:ptCount val="12"/>
                <c:pt idx="0">
                  <c:v>194.24915217391271</c:v>
                </c:pt>
                <c:pt idx="1">
                  <c:v>190.19882454347831</c:v>
                </c:pt>
                <c:pt idx="2">
                  <c:v>174.80000456521745</c:v>
                </c:pt>
                <c:pt idx="3">
                  <c:v>153.82749645652225</c:v>
                </c:pt>
                <c:pt idx="4">
                  <c:v>137.09154323478242</c:v>
                </c:pt>
                <c:pt idx="5">
                  <c:v>126.40936378260872</c:v>
                </c:pt>
                <c:pt idx="6">
                  <c:v>183.83581434782604</c:v>
                </c:pt>
                <c:pt idx="7">
                  <c:v>228.61255886956505</c:v>
                </c:pt>
                <c:pt idx="8">
                  <c:v>251.06558310869573</c:v>
                </c:pt>
                <c:pt idx="9">
                  <c:v>257.75385128260865</c:v>
                </c:pt>
                <c:pt idx="10">
                  <c:v>202.49009589130438</c:v>
                </c:pt>
                <c:pt idx="11">
                  <c:v>193.67442839130439</c:v>
                </c:pt>
              </c:numCache>
            </c:numRef>
          </c:val>
        </c:ser>
        <c:axId val="55836672"/>
        <c:axId val="55838592"/>
      </c:barChart>
      <c:catAx>
        <c:axId val="55836672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9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Time, months</a:t>
                </a:r>
              </a:p>
            </c:rich>
          </c:tx>
          <c:layout>
            <c:manualLayout>
              <c:xMode val="edge"/>
              <c:yMode val="edge"/>
              <c:x val="0.46947835738068927"/>
              <c:y val="0.8776508972267551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838592"/>
        <c:crosses val="autoZero"/>
        <c:auto val="1"/>
        <c:lblAlgn val="ctr"/>
        <c:lblOffset val="100"/>
        <c:tickLblSkip val="1"/>
        <c:tickMarkSkip val="1"/>
      </c:catAx>
      <c:valAx>
        <c:axId val="5583859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800"/>
                  <a:t>Average generated Power, MW</a:t>
                </a:r>
              </a:p>
            </c:rich>
          </c:tx>
          <c:layout>
            <c:manualLayout>
              <c:xMode val="edge"/>
              <c:yMode val="edge"/>
              <c:x val="2.2197558268590448E-2"/>
              <c:y val="0.31484502446982082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836672"/>
        <c:crosses val="autoZero"/>
        <c:crossBetween val="between"/>
      </c:valAx>
      <c:spPr>
        <a:solidFill>
          <a:srgbClr val="FFFFCC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5786167597022913"/>
          <c:y val="0.88002590002590009"/>
          <c:w val="0.5227524972253057"/>
          <c:h val="9.46166394779771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solidFill>
        <a:schemeClr val="accent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098779134295214"/>
          <c:y val="0.11745513866231648"/>
          <c:w val="0.7769145394006659"/>
          <c:h val="0.77161500815660788"/>
        </c:manualLayout>
      </c:layout>
      <c:lineChart>
        <c:grouping val="standard"/>
        <c:ser>
          <c:idx val="0"/>
          <c:order val="0"/>
          <c:tx>
            <c:v>Scenario 3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none"/>
          </c:marker>
          <c:cat>
            <c:numRef>
              <c:f>'Beles flow'!$A$3:$A$47</c:f>
              <c:numCache>
                <c:formatCode>General</c:formatCode>
                <c:ptCount val="45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</c:numCache>
            </c:numRef>
          </c:cat>
          <c:val>
            <c:numRef>
              <c:f>'Beles flow'!$B$3:$B$47</c:f>
              <c:numCache>
                <c:formatCode>General</c:formatCode>
                <c:ptCount val="45"/>
                <c:pt idx="0">
                  <c:v>229.59548310928901</c:v>
                </c:pt>
                <c:pt idx="1">
                  <c:v>172.21832536684872</c:v>
                </c:pt>
                <c:pt idx="2">
                  <c:v>195.97691165589001</c:v>
                </c:pt>
                <c:pt idx="3">
                  <c:v>228.25915175863</c:v>
                </c:pt>
                <c:pt idx="4">
                  <c:v>178.54695460682976</c:v>
                </c:pt>
                <c:pt idx="5">
                  <c:v>136.627537926027</c:v>
                </c:pt>
                <c:pt idx="6">
                  <c:v>189.72957198520498</c:v>
                </c:pt>
                <c:pt idx="7">
                  <c:v>136.71353374246482</c:v>
                </c:pt>
                <c:pt idx="8">
                  <c:v>96.061365237704848</c:v>
                </c:pt>
                <c:pt idx="9">
                  <c:v>213.51903258849299</c:v>
                </c:pt>
                <c:pt idx="10">
                  <c:v>112.794835279452</c:v>
                </c:pt>
                <c:pt idx="11">
                  <c:v>105.77840467753391</c:v>
                </c:pt>
                <c:pt idx="12">
                  <c:v>115.83225556830602</c:v>
                </c:pt>
                <c:pt idx="13">
                  <c:v>200.06599258246501</c:v>
                </c:pt>
                <c:pt idx="14">
                  <c:v>205.79336889369799</c:v>
                </c:pt>
                <c:pt idx="15">
                  <c:v>226.08476423013676</c:v>
                </c:pt>
                <c:pt idx="16">
                  <c:v>225.35238048633823</c:v>
                </c:pt>
                <c:pt idx="17">
                  <c:v>193.85290839397217</c:v>
                </c:pt>
                <c:pt idx="18">
                  <c:v>168.39179420986278</c:v>
                </c:pt>
                <c:pt idx="19">
                  <c:v>132.08910713150598</c:v>
                </c:pt>
                <c:pt idx="20">
                  <c:v>141.74157660928881</c:v>
                </c:pt>
                <c:pt idx="21">
                  <c:v>180.17702798328716</c:v>
                </c:pt>
                <c:pt idx="22">
                  <c:v>145.27986558904058</c:v>
                </c:pt>
                <c:pt idx="23">
                  <c:v>144.0284170249312</c:v>
                </c:pt>
                <c:pt idx="24">
                  <c:v>140.40094471939798</c:v>
                </c:pt>
                <c:pt idx="25">
                  <c:v>223.12762883013701</c:v>
                </c:pt>
                <c:pt idx="26">
                  <c:v>150.748422747945</c:v>
                </c:pt>
                <c:pt idx="27">
                  <c:v>168.356714188767</c:v>
                </c:pt>
                <c:pt idx="28">
                  <c:v>301.61673113661197</c:v>
                </c:pt>
                <c:pt idx="29">
                  <c:v>299.29643302465695</c:v>
                </c:pt>
                <c:pt idx="30">
                  <c:v>213.1864848136982</c:v>
                </c:pt>
                <c:pt idx="31">
                  <c:v>128.031021501369</c:v>
                </c:pt>
                <c:pt idx="32">
                  <c:v>163.21295885573701</c:v>
                </c:pt>
                <c:pt idx="33">
                  <c:v>212.66571136986278</c:v>
                </c:pt>
                <c:pt idx="34">
                  <c:v>184.44002489808199</c:v>
                </c:pt>
                <c:pt idx="35">
                  <c:v>132.53944254328701</c:v>
                </c:pt>
                <c:pt idx="36">
                  <c:v>235.19734414098323</c:v>
                </c:pt>
                <c:pt idx="37">
                  <c:v>175.20407640547899</c:v>
                </c:pt>
                <c:pt idx="38">
                  <c:v>242.60963542136858</c:v>
                </c:pt>
                <c:pt idx="39">
                  <c:v>264.50620912876701</c:v>
                </c:pt>
                <c:pt idx="40">
                  <c:v>273.30428907267697</c:v>
                </c:pt>
                <c:pt idx="41">
                  <c:v>216.10525586301281</c:v>
                </c:pt>
                <c:pt idx="42">
                  <c:v>156.35616869041004</c:v>
                </c:pt>
                <c:pt idx="43">
                  <c:v>251.34798640273934</c:v>
                </c:pt>
                <c:pt idx="44">
                  <c:v>230.544676437704</c:v>
                </c:pt>
              </c:numCache>
            </c:numRef>
          </c:val>
          <c:smooth val="1"/>
        </c:ser>
        <c:ser>
          <c:idx val="1"/>
          <c:order val="1"/>
          <c:tx>
            <c:v>Baseline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'Beles flow'!$A$3:$A$47</c:f>
              <c:numCache>
                <c:formatCode>General</c:formatCode>
                <c:ptCount val="45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</c:numCache>
            </c:numRef>
          </c:cat>
          <c:val>
            <c:numRef>
              <c:f>'Beles flow'!$C$3:$C$47</c:f>
              <c:numCache>
                <c:formatCode>General</c:formatCode>
                <c:ptCount val="45"/>
                <c:pt idx="0">
                  <c:v>272.91001894453427</c:v>
                </c:pt>
                <c:pt idx="1">
                  <c:v>221.35378379150575</c:v>
                </c:pt>
                <c:pt idx="2">
                  <c:v>244.76451135177999</c:v>
                </c:pt>
                <c:pt idx="3">
                  <c:v>271.76910500712268</c:v>
                </c:pt>
                <c:pt idx="4">
                  <c:v>220.190987953551</c:v>
                </c:pt>
                <c:pt idx="5">
                  <c:v>176.66705634794516</c:v>
                </c:pt>
                <c:pt idx="6">
                  <c:v>235.49430078356099</c:v>
                </c:pt>
                <c:pt idx="7">
                  <c:v>141.25559120547882</c:v>
                </c:pt>
                <c:pt idx="8">
                  <c:v>183.17696449098281</c:v>
                </c:pt>
                <c:pt idx="9">
                  <c:v>259.68040219178033</c:v>
                </c:pt>
                <c:pt idx="10">
                  <c:v>190.99843828767141</c:v>
                </c:pt>
                <c:pt idx="11">
                  <c:v>177.78203607178017</c:v>
                </c:pt>
                <c:pt idx="12">
                  <c:v>186.556035392349</c:v>
                </c:pt>
                <c:pt idx="13">
                  <c:v>279.62155291588954</c:v>
                </c:pt>
                <c:pt idx="14">
                  <c:v>282.9474486246574</c:v>
                </c:pt>
                <c:pt idx="15">
                  <c:v>300.06608876164267</c:v>
                </c:pt>
                <c:pt idx="16">
                  <c:v>268.8213100163926</c:v>
                </c:pt>
                <c:pt idx="17">
                  <c:v>248.82918194383501</c:v>
                </c:pt>
                <c:pt idx="18">
                  <c:v>222.49975320821878</c:v>
                </c:pt>
                <c:pt idx="19">
                  <c:v>175.458864578082</c:v>
                </c:pt>
                <c:pt idx="20">
                  <c:v>221.24514888797816</c:v>
                </c:pt>
                <c:pt idx="21">
                  <c:v>260.93832502191663</c:v>
                </c:pt>
                <c:pt idx="22">
                  <c:v>220.32465155177999</c:v>
                </c:pt>
                <c:pt idx="23">
                  <c:v>213.92813914191717</c:v>
                </c:pt>
                <c:pt idx="24">
                  <c:v>205.85261047459016</c:v>
                </c:pt>
                <c:pt idx="25">
                  <c:v>281.667343421917</c:v>
                </c:pt>
                <c:pt idx="26">
                  <c:v>213.509417524931</c:v>
                </c:pt>
                <c:pt idx="27">
                  <c:v>224.69145183178</c:v>
                </c:pt>
                <c:pt idx="28">
                  <c:v>369.72052228797753</c:v>
                </c:pt>
                <c:pt idx="29">
                  <c:v>346.52670832684896</c:v>
                </c:pt>
                <c:pt idx="30">
                  <c:v>267.29734523068362</c:v>
                </c:pt>
                <c:pt idx="31">
                  <c:v>204.8294454630132</c:v>
                </c:pt>
                <c:pt idx="32">
                  <c:v>228.97489671967199</c:v>
                </c:pt>
                <c:pt idx="33">
                  <c:v>263.86121704219033</c:v>
                </c:pt>
                <c:pt idx="34">
                  <c:v>240.16583956547899</c:v>
                </c:pt>
                <c:pt idx="35">
                  <c:v>188.8872134876714</c:v>
                </c:pt>
                <c:pt idx="36">
                  <c:v>305.74466273497234</c:v>
                </c:pt>
                <c:pt idx="37">
                  <c:v>230.59396082739698</c:v>
                </c:pt>
                <c:pt idx="38">
                  <c:v>297.984497728767</c:v>
                </c:pt>
                <c:pt idx="39">
                  <c:v>319.83376031479401</c:v>
                </c:pt>
                <c:pt idx="40">
                  <c:v>317.06225843989</c:v>
                </c:pt>
                <c:pt idx="41">
                  <c:v>267.06307600465698</c:v>
                </c:pt>
                <c:pt idx="42">
                  <c:v>195.70255846657483</c:v>
                </c:pt>
                <c:pt idx="43">
                  <c:v>296.69874303561602</c:v>
                </c:pt>
                <c:pt idx="44">
                  <c:v>278.75675667568254</c:v>
                </c:pt>
              </c:numCache>
            </c:numRef>
          </c:val>
          <c:smooth val="1"/>
        </c:ser>
        <c:ser>
          <c:idx val="2"/>
          <c:order val="2"/>
          <c:spPr>
            <a:ln w="12700">
              <a:solidFill>
                <a:srgbClr val="FF0000"/>
              </a:solidFill>
              <a:prstDash val="solid"/>
            </a:ln>
          </c:spPr>
          <c:marker>
            <c:symbol val="square"/>
            <c:size val="8"/>
            <c:spPr>
              <a:noFill/>
              <a:ln w="9525">
                <a:noFill/>
              </a:ln>
            </c:spPr>
          </c:marker>
          <c:val>
            <c:numRef>
              <c:f>'Beles flow'!$G$3:$G$47</c:f>
              <c:numCache>
                <c:formatCode>0.0</c:formatCode>
                <c:ptCount val="45"/>
                <c:pt idx="0">
                  <c:v>244.9</c:v>
                </c:pt>
                <c:pt idx="1">
                  <c:v>244.9</c:v>
                </c:pt>
                <c:pt idx="2">
                  <c:v>244.9</c:v>
                </c:pt>
                <c:pt idx="3">
                  <c:v>244.9</c:v>
                </c:pt>
                <c:pt idx="4">
                  <c:v>244.9</c:v>
                </c:pt>
                <c:pt idx="5">
                  <c:v>244.9</c:v>
                </c:pt>
                <c:pt idx="6">
                  <c:v>244.9</c:v>
                </c:pt>
                <c:pt idx="7">
                  <c:v>244.9</c:v>
                </c:pt>
                <c:pt idx="8">
                  <c:v>244.9</c:v>
                </c:pt>
                <c:pt idx="9">
                  <c:v>244.9</c:v>
                </c:pt>
                <c:pt idx="10">
                  <c:v>244.9</c:v>
                </c:pt>
                <c:pt idx="11">
                  <c:v>244.9</c:v>
                </c:pt>
                <c:pt idx="12">
                  <c:v>244.9</c:v>
                </c:pt>
                <c:pt idx="13">
                  <c:v>244.9</c:v>
                </c:pt>
                <c:pt idx="14">
                  <c:v>244.9</c:v>
                </c:pt>
                <c:pt idx="15">
                  <c:v>244.9</c:v>
                </c:pt>
                <c:pt idx="16">
                  <c:v>244.9</c:v>
                </c:pt>
                <c:pt idx="17">
                  <c:v>244.9</c:v>
                </c:pt>
                <c:pt idx="18">
                  <c:v>244.9</c:v>
                </c:pt>
                <c:pt idx="19">
                  <c:v>244.9</c:v>
                </c:pt>
                <c:pt idx="20">
                  <c:v>244.9</c:v>
                </c:pt>
                <c:pt idx="21">
                  <c:v>244.9</c:v>
                </c:pt>
                <c:pt idx="22">
                  <c:v>244.9</c:v>
                </c:pt>
                <c:pt idx="23">
                  <c:v>244.9</c:v>
                </c:pt>
                <c:pt idx="24">
                  <c:v>244.9</c:v>
                </c:pt>
                <c:pt idx="25">
                  <c:v>244.9</c:v>
                </c:pt>
                <c:pt idx="26">
                  <c:v>244.9</c:v>
                </c:pt>
                <c:pt idx="27">
                  <c:v>244.9</c:v>
                </c:pt>
                <c:pt idx="28">
                  <c:v>244.9</c:v>
                </c:pt>
                <c:pt idx="29">
                  <c:v>244.9</c:v>
                </c:pt>
                <c:pt idx="30">
                  <c:v>244.9</c:v>
                </c:pt>
                <c:pt idx="31">
                  <c:v>244.9</c:v>
                </c:pt>
                <c:pt idx="32">
                  <c:v>244.9</c:v>
                </c:pt>
                <c:pt idx="33">
                  <c:v>244.9</c:v>
                </c:pt>
                <c:pt idx="34">
                  <c:v>244.9</c:v>
                </c:pt>
                <c:pt idx="35">
                  <c:v>244.9</c:v>
                </c:pt>
                <c:pt idx="36">
                  <c:v>244.9</c:v>
                </c:pt>
                <c:pt idx="37">
                  <c:v>244.9</c:v>
                </c:pt>
                <c:pt idx="38">
                  <c:v>244.9</c:v>
                </c:pt>
                <c:pt idx="39">
                  <c:v>244.9</c:v>
                </c:pt>
                <c:pt idx="40">
                  <c:v>244.9</c:v>
                </c:pt>
                <c:pt idx="41">
                  <c:v>244.9</c:v>
                </c:pt>
                <c:pt idx="42">
                  <c:v>244.9</c:v>
                </c:pt>
                <c:pt idx="43">
                  <c:v>244.9</c:v>
                </c:pt>
                <c:pt idx="44">
                  <c:v>244.9</c:v>
                </c:pt>
              </c:numCache>
            </c:numRef>
          </c:val>
        </c:ser>
        <c:ser>
          <c:idx val="3"/>
          <c:order val="3"/>
          <c:spPr>
            <a:ln w="12700">
              <a:solidFill>
                <a:srgbClr val="0000FF"/>
              </a:solidFill>
              <a:prstDash val="solid"/>
            </a:ln>
          </c:spPr>
          <c:marker>
            <c:symbol val="square"/>
            <c:size val="8"/>
            <c:spPr>
              <a:noFill/>
              <a:ln w="9525">
                <a:noFill/>
              </a:ln>
            </c:spPr>
          </c:marker>
          <c:val>
            <c:numRef>
              <c:f>'Beles flow'!$H$3:$H$47</c:f>
              <c:numCache>
                <c:formatCode>0.0</c:formatCode>
                <c:ptCount val="45"/>
                <c:pt idx="0">
                  <c:v>187.2</c:v>
                </c:pt>
                <c:pt idx="1">
                  <c:v>187.2</c:v>
                </c:pt>
                <c:pt idx="2">
                  <c:v>187.2</c:v>
                </c:pt>
                <c:pt idx="3">
                  <c:v>187.2</c:v>
                </c:pt>
                <c:pt idx="4">
                  <c:v>187.2</c:v>
                </c:pt>
                <c:pt idx="5">
                  <c:v>187.2</c:v>
                </c:pt>
                <c:pt idx="6">
                  <c:v>187.2</c:v>
                </c:pt>
                <c:pt idx="7">
                  <c:v>187.2</c:v>
                </c:pt>
                <c:pt idx="8">
                  <c:v>187.2</c:v>
                </c:pt>
                <c:pt idx="9">
                  <c:v>187.2</c:v>
                </c:pt>
                <c:pt idx="10">
                  <c:v>187.2</c:v>
                </c:pt>
                <c:pt idx="11">
                  <c:v>187.2</c:v>
                </c:pt>
                <c:pt idx="12">
                  <c:v>187.2</c:v>
                </c:pt>
                <c:pt idx="13">
                  <c:v>187.2</c:v>
                </c:pt>
                <c:pt idx="14">
                  <c:v>187.2</c:v>
                </c:pt>
                <c:pt idx="15">
                  <c:v>187.2</c:v>
                </c:pt>
                <c:pt idx="16">
                  <c:v>187.2</c:v>
                </c:pt>
                <c:pt idx="17">
                  <c:v>187.2</c:v>
                </c:pt>
                <c:pt idx="18">
                  <c:v>187.2</c:v>
                </c:pt>
                <c:pt idx="19">
                  <c:v>187.2</c:v>
                </c:pt>
                <c:pt idx="20">
                  <c:v>187.2</c:v>
                </c:pt>
                <c:pt idx="21">
                  <c:v>187.2</c:v>
                </c:pt>
                <c:pt idx="22">
                  <c:v>187.2</c:v>
                </c:pt>
                <c:pt idx="23">
                  <c:v>187.2</c:v>
                </c:pt>
                <c:pt idx="24">
                  <c:v>187.2</c:v>
                </c:pt>
                <c:pt idx="25">
                  <c:v>187.2</c:v>
                </c:pt>
                <c:pt idx="26">
                  <c:v>187.2</c:v>
                </c:pt>
                <c:pt idx="27">
                  <c:v>187.2</c:v>
                </c:pt>
                <c:pt idx="28">
                  <c:v>187.2</c:v>
                </c:pt>
                <c:pt idx="29">
                  <c:v>187.2</c:v>
                </c:pt>
                <c:pt idx="30">
                  <c:v>187.2</c:v>
                </c:pt>
                <c:pt idx="31">
                  <c:v>187.2</c:v>
                </c:pt>
                <c:pt idx="32">
                  <c:v>187.2</c:v>
                </c:pt>
                <c:pt idx="33">
                  <c:v>187.2</c:v>
                </c:pt>
                <c:pt idx="34">
                  <c:v>187.2</c:v>
                </c:pt>
                <c:pt idx="35">
                  <c:v>187.2</c:v>
                </c:pt>
                <c:pt idx="36">
                  <c:v>187.2</c:v>
                </c:pt>
                <c:pt idx="37">
                  <c:v>187.2</c:v>
                </c:pt>
                <c:pt idx="38">
                  <c:v>187.2</c:v>
                </c:pt>
                <c:pt idx="39">
                  <c:v>187.2</c:v>
                </c:pt>
                <c:pt idx="40">
                  <c:v>187.2</c:v>
                </c:pt>
                <c:pt idx="41">
                  <c:v>187.2</c:v>
                </c:pt>
                <c:pt idx="42">
                  <c:v>187.2</c:v>
                </c:pt>
                <c:pt idx="43">
                  <c:v>187.2</c:v>
                </c:pt>
                <c:pt idx="44">
                  <c:v>187.2</c:v>
                </c:pt>
              </c:numCache>
            </c:numRef>
          </c:val>
        </c:ser>
        <c:marker val="1"/>
        <c:axId val="56040832"/>
        <c:axId val="56051968"/>
      </c:lineChart>
      <c:catAx>
        <c:axId val="56040832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Time, Years</a:t>
                </a:r>
              </a:p>
            </c:rich>
          </c:tx>
          <c:layout>
            <c:manualLayout>
              <c:xMode val="edge"/>
              <c:yMode val="edge"/>
              <c:x val="0.45615982241953379"/>
              <c:y val="0.939641109298533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6051968"/>
        <c:crosses val="autoZero"/>
        <c:auto val="1"/>
        <c:lblAlgn val="ctr"/>
        <c:lblOffset val="100"/>
        <c:tickLblSkip val="5"/>
        <c:tickMarkSkip val="5"/>
      </c:catAx>
      <c:valAx>
        <c:axId val="56051968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0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Discharge, m</a:t>
                </a:r>
                <a:r>
                  <a:rPr lang="en-US" sz="1000" b="1" i="0" u="none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3</a:t>
                </a:r>
                <a:r>
                  <a:rPr lang="en-US" sz="10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/s</a:t>
                </a:r>
              </a:p>
            </c:rich>
          </c:tx>
          <c:layout>
            <c:manualLayout>
              <c:xMode val="edge"/>
              <c:yMode val="edge"/>
              <c:x val="4.6614872364039842E-2"/>
              <c:y val="0.4192495921696580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6040832"/>
        <c:crosses val="autoZero"/>
        <c:crossBetween val="midCat"/>
      </c:valAx>
      <c:spPr>
        <a:solidFill>
          <a:srgbClr val="CCFFCC"/>
        </a:solidFill>
        <a:ln w="3175">
          <a:solidFill>
            <a:srgbClr val="000000"/>
          </a:solidFill>
          <a:prstDash val="solid"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2669388548653625"/>
          <c:y val="0.8001544188095836"/>
          <c:w val="0.31819737179317237"/>
          <c:h val="7.1814878241911712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0.17332</cdr:x>
      <cdr:y>0.25548</cdr:y>
    </cdr:from>
    <cdr:to>
      <cdr:x>0.40709</cdr:x>
      <cdr:y>0.35857</cdr:y>
    </cdr:to>
    <cdr:sp macro="" textlink="">
      <cdr:nvSpPr>
        <cdr:cNvPr id="1028" name="AutoShape 4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80604" y="983411"/>
          <a:ext cx="1322647" cy="396815"/>
        </a:xfrm>
        <a:prstGeom xmlns:a="http://schemas.openxmlformats.org/drawingml/2006/main" prst="wedgeRectCallout">
          <a:avLst>
            <a:gd name="adj1" fmla="val -22727"/>
            <a:gd name="adj2" fmla="val 101514"/>
          </a:avLst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FF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MAF: Baseline: 244.9 m3/s (7723mcm)</a:t>
          </a:r>
        </a:p>
      </cdr:txBody>
    </cdr:sp>
  </cdr:relSizeAnchor>
  <cdr:relSizeAnchor xmlns:cdr="http://schemas.openxmlformats.org/drawingml/2006/chartDrawing">
    <cdr:from>
      <cdr:x>0.31461</cdr:x>
      <cdr:y>0.67549</cdr:y>
    </cdr:from>
    <cdr:to>
      <cdr:x>0.57176</cdr:x>
      <cdr:y>0.77092</cdr:y>
    </cdr:to>
    <cdr:sp macro="" textlink="">
      <cdr:nvSpPr>
        <cdr:cNvPr id="1030" name="AutoShape 6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80001" y="2600147"/>
          <a:ext cx="1454904" cy="367340"/>
        </a:xfrm>
        <a:prstGeom xmlns:a="http://schemas.openxmlformats.org/drawingml/2006/main" prst="wedgeRectCallout">
          <a:avLst>
            <a:gd name="adj1" fmla="val -39593"/>
            <a:gd name="adj2" fmla="val -205252"/>
          </a:avLst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800" b="0" i="0" u="none" strike="noStrike" baseline="0">
              <a:solidFill>
                <a:srgbClr val="000000"/>
              </a:solidFill>
              <a:latin typeface="Arial"/>
              <a:cs typeface="Arial"/>
            </a:rPr>
            <a:t>MAF:SC-3 (Full Development): 187.2 m3/s (5903 mcm)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AD822-B6FC-4E92-AB26-6D41B336D862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B8BED-8D31-4305-BDDF-C6C8FFC0E2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6710D0-99DB-4937-AD2D-EDDF9FAEDAB0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31212C5-AF55-4CCC-941A-AE48665FE2B0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ADE499-9B10-4882-AAA7-32E12DF51212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53BFCD-16BC-4BDF-ABAE-46D6B8AA5F05}" type="slidenum">
              <a:rPr lang="en-US" sz="1200"/>
              <a:pPr algn="r"/>
              <a:t>12</a:t>
            </a:fld>
            <a:endParaRPr lang="en-US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0A8C60-ED35-4316-BC4B-238C4B84A99E}" type="slidenum">
              <a:rPr lang="en-US" sz="1200"/>
              <a:pPr algn="r"/>
              <a:t>14</a:t>
            </a:fld>
            <a:endParaRPr lang="en-US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A27905-0318-4226-9226-11A1FBB36843}" type="slidenum">
              <a:rPr lang="en-US" sz="1200"/>
              <a:pPr algn="r"/>
              <a:t>17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18ADFCE-EF19-41D3-8F71-49A1E7DEF5C8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95608C-6753-4654-AF81-3144C5A6EE85}" type="datetimeFigureOut">
              <a:rPr lang="en-US" smtClean="0"/>
              <a:pPr/>
              <a:t>09-Nov-12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D5CCF0-090E-46BD-B94E-A4BE7AF61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066800"/>
            <a:ext cx="7772400" cy="3048001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</a:rPr>
              <a:t/>
            </a:r>
            <a:br>
              <a:rPr lang="en-US" sz="2800" dirty="0" smtClean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</a:rPr>
              <a:t> Impact Assessment of Irrigation Development in the Tana Basin on Beles Hydropower 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</a:rPr>
              <a:t>and </a:t>
            </a:r>
            <a:r>
              <a:rPr lang="en-US" sz="2800" dirty="0" smtClean="0">
                <a:solidFill>
                  <a:srgbClr val="000099"/>
                </a:solidFill>
                <a:latin typeface="Times New Roman" pitchFamily="18" charset="0"/>
              </a:rPr>
              <a:t>Lake Navigation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029200"/>
            <a:ext cx="6248400" cy="1219200"/>
          </a:xfrm>
        </p:spPr>
        <p:txBody>
          <a:bodyPr>
            <a:normAutofit/>
          </a:bodyPr>
          <a:lstStyle/>
          <a:p>
            <a:pPr algn="r"/>
            <a:r>
              <a:rPr lang="en-US" sz="1400" dirty="0" smtClean="0"/>
              <a:t>Deksyos Tarekegn</a:t>
            </a:r>
          </a:p>
          <a:p>
            <a:pPr algn="r"/>
            <a:r>
              <a:rPr lang="en-US" sz="1400" dirty="0" smtClean="0"/>
              <a:t>National DSS Specialist - Ethiopia</a:t>
            </a:r>
            <a:endParaRPr lang="en-US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Times New Roman" pitchFamily="18" charset="0"/>
              </a:rPr>
              <a:t>Model setup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5410200" y="16764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Tw Cen MT" pitchFamily="34" charset="0"/>
              </a:rPr>
              <a:t>Tana </a:t>
            </a:r>
            <a:r>
              <a:rPr lang="en-US" dirty="0">
                <a:latin typeface="Tw Cen MT" pitchFamily="34" charset="0"/>
              </a:rPr>
              <a:t>basin is divided into 16 sub-catchments, including6 dams catchments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latin typeface="Tw Cen MT" pitchFamily="34" charset="0"/>
              </a:rPr>
              <a:t>Beles </a:t>
            </a:r>
            <a:r>
              <a:rPr lang="en-US" dirty="0" smtClean="0">
                <a:latin typeface="Tw Cen MT" pitchFamily="34" charset="0"/>
              </a:rPr>
              <a:t>basin </a:t>
            </a:r>
            <a:r>
              <a:rPr lang="en-US" dirty="0">
                <a:latin typeface="Tw Cen MT" pitchFamily="34" charset="0"/>
              </a:rPr>
              <a:t>is divided into 4 catchments, including 3 dam catchments</a:t>
            </a:r>
            <a:r>
              <a:rPr lang="en-US" dirty="0" smtClean="0">
                <a:latin typeface="Tw Cen MT" pitchFamily="34" charset="0"/>
              </a:rPr>
              <a:t>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Tw Cen MT" pitchFamily="34" charset="0"/>
              </a:rPr>
              <a:t>90 m DEM is used to </a:t>
            </a:r>
            <a:r>
              <a:rPr lang="en-US" dirty="0" err="1" smtClean="0">
                <a:latin typeface="Tw Cen MT" pitchFamily="34" charset="0"/>
              </a:rPr>
              <a:t>delinete</a:t>
            </a:r>
            <a:r>
              <a:rPr lang="en-US" dirty="0" smtClean="0">
                <a:latin typeface="Tw Cen MT" pitchFamily="34" charset="0"/>
              </a:rPr>
              <a:t> the catchments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latin typeface="Tw Cen MT" pitchFamily="34" charset="0"/>
              </a:rPr>
              <a:t>Simulation Period: 1960-2005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en-US" dirty="0">
              <a:latin typeface="Tw Cen MT" pitchFamily="34" charset="0"/>
            </a:endParaRPr>
          </a:p>
        </p:txBody>
      </p:sp>
      <p:pic>
        <p:nvPicPr>
          <p:cNvPr id="5" name="Picture 4" descr="C:\Tana-Beles_DSS-usecase\Report\Tana-Beles Model setup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5257799" cy="3200400"/>
          </a:xfrm>
          <a:prstGeom prst="rect">
            <a:avLst/>
          </a:prstGeom>
          <a:noFill/>
          <a:ln w="9525" cap="sq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Times New Roman" pitchFamily="18" charset="0"/>
              </a:rPr>
              <a:t>Model Calibration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762000" y="1295400"/>
            <a:ext cx="8051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Tw Cen MT" pitchFamily="34" charset="0"/>
              </a:rPr>
              <a:t>The Model in MB is calibrated </a:t>
            </a:r>
            <a:r>
              <a:rPr lang="en-US" sz="2000" dirty="0" smtClean="0">
                <a:latin typeface="Tw Cen MT" pitchFamily="34" charset="0"/>
              </a:rPr>
              <a:t>to match the observed </a:t>
            </a:r>
            <a:r>
              <a:rPr lang="en-US" sz="2000" dirty="0">
                <a:latin typeface="Tw Cen MT" pitchFamily="34" charset="0"/>
              </a:rPr>
              <a:t>and </a:t>
            </a:r>
            <a:r>
              <a:rPr lang="en-US" sz="2000" dirty="0" smtClean="0">
                <a:latin typeface="Tw Cen MT" pitchFamily="34" charset="0"/>
              </a:rPr>
              <a:t>simulated </a:t>
            </a:r>
            <a:r>
              <a:rPr lang="en-US" sz="2000" dirty="0">
                <a:latin typeface="Tw Cen MT" pitchFamily="34" charset="0"/>
              </a:rPr>
              <a:t>levels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The </a:t>
            </a:r>
            <a:r>
              <a:rPr lang="en-US" sz="2000" dirty="0">
                <a:latin typeface="Tw Cen MT" pitchFamily="34" charset="0"/>
              </a:rPr>
              <a:t>calibration is on the loss and Gains of the lake; these are the most uncertain inputs since their variation on the lake is very high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In </a:t>
            </a:r>
            <a:r>
              <a:rPr lang="en-US" sz="2000" dirty="0">
                <a:latin typeface="Tw Cen MT" pitchFamily="34" charset="0"/>
              </a:rPr>
              <a:t>order to avoid spills from the </a:t>
            </a:r>
            <a:r>
              <a:rPr lang="en-US" sz="2000" dirty="0" err="1">
                <a:latin typeface="Tw Cen MT" pitchFamily="34" charset="0"/>
              </a:rPr>
              <a:t>Chara-Chara</a:t>
            </a:r>
            <a:r>
              <a:rPr lang="en-US" sz="2000" dirty="0">
                <a:latin typeface="Tw Cen MT" pitchFamily="34" charset="0"/>
              </a:rPr>
              <a:t> weir during calibration, the flood control level is set very high</a:t>
            </a:r>
            <a:r>
              <a:rPr lang="en-US" sz="2000" dirty="0" smtClean="0">
                <a:latin typeface="Tw Cen MT" pitchFamily="34" charset="0"/>
              </a:rPr>
              <a:t>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>
                <a:latin typeface="Tw Cen MT" pitchFamily="34" charset="0"/>
              </a:rPr>
              <a:t>The measured flow at the outlet of the lake </a:t>
            </a:r>
            <a:r>
              <a:rPr lang="en-US" sz="2000" dirty="0" smtClean="0">
                <a:latin typeface="Tw Cen MT" pitchFamily="34" charset="0"/>
              </a:rPr>
              <a:t>includes </a:t>
            </a:r>
            <a:r>
              <a:rPr lang="en-US" sz="2000" dirty="0">
                <a:latin typeface="Tw Cen MT" pitchFamily="34" charset="0"/>
              </a:rPr>
              <a:t>total </a:t>
            </a:r>
            <a:r>
              <a:rPr lang="en-US" sz="2000" dirty="0" smtClean="0">
                <a:latin typeface="Tw Cen MT" pitchFamily="34" charset="0"/>
              </a:rPr>
              <a:t>flow ( spill + release) </a:t>
            </a:r>
            <a:endParaRPr lang="en-US" sz="2000" dirty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The </a:t>
            </a:r>
            <a:r>
              <a:rPr lang="en-US" sz="2000" dirty="0">
                <a:latin typeface="Tw Cen MT" pitchFamily="34" charset="0"/>
              </a:rPr>
              <a:t>existing developments </a:t>
            </a:r>
            <a:r>
              <a:rPr lang="en-US" sz="2000" dirty="0" smtClean="0">
                <a:latin typeface="Tw Cen MT" pitchFamily="34" charset="0"/>
              </a:rPr>
              <a:t>considered are </a:t>
            </a:r>
            <a:r>
              <a:rPr lang="en-US" sz="2000" dirty="0" err="1">
                <a:latin typeface="Tw Cen MT" pitchFamily="34" charset="0"/>
              </a:rPr>
              <a:t>Chara-Chara</a:t>
            </a:r>
            <a:r>
              <a:rPr lang="en-US" sz="2000" dirty="0">
                <a:latin typeface="Tw Cen MT" pitchFamily="34" charset="0"/>
              </a:rPr>
              <a:t> weir, </a:t>
            </a:r>
            <a:r>
              <a:rPr lang="en-US" sz="2000" dirty="0" err="1">
                <a:latin typeface="Tw Cen MT" pitchFamily="34" charset="0"/>
              </a:rPr>
              <a:t>Tis-Isat</a:t>
            </a:r>
            <a:r>
              <a:rPr lang="en-US" sz="2000" dirty="0">
                <a:latin typeface="Tw Cen MT" pitchFamily="34" charset="0"/>
              </a:rPr>
              <a:t> power plants.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Proxy </a:t>
            </a:r>
            <a:r>
              <a:rPr lang="en-US" sz="2000" dirty="0">
                <a:latin typeface="Tw Cen MT" pitchFamily="34" charset="0"/>
              </a:rPr>
              <a:t>reservoir is added downstream of </a:t>
            </a:r>
            <a:r>
              <a:rPr lang="en-US" sz="2000" dirty="0" err="1">
                <a:latin typeface="Tw Cen MT" pitchFamily="34" charset="0"/>
              </a:rPr>
              <a:t>Chara-Chara</a:t>
            </a:r>
            <a:r>
              <a:rPr lang="en-US" sz="2000" dirty="0">
                <a:latin typeface="Tw Cen MT" pitchFamily="34" charset="0"/>
              </a:rPr>
              <a:t> to divert water to </a:t>
            </a:r>
            <a:r>
              <a:rPr lang="en-US" sz="2000" dirty="0" err="1">
                <a:latin typeface="Tw Cen MT" pitchFamily="34" charset="0"/>
              </a:rPr>
              <a:t>Tis</a:t>
            </a:r>
            <a:r>
              <a:rPr lang="en-US" sz="2000" dirty="0">
                <a:latin typeface="Tw Cen MT" pitchFamily="34" charset="0"/>
              </a:rPr>
              <a:t> </a:t>
            </a:r>
            <a:r>
              <a:rPr lang="en-US" sz="2000" dirty="0" err="1">
                <a:latin typeface="Tw Cen MT" pitchFamily="34" charset="0"/>
              </a:rPr>
              <a:t>Issat</a:t>
            </a:r>
            <a:r>
              <a:rPr lang="en-US" sz="2000" dirty="0">
                <a:latin typeface="Tw Cen MT" pitchFamily="34" charset="0"/>
              </a:rPr>
              <a:t> HP and to </a:t>
            </a:r>
            <a:r>
              <a:rPr lang="en-US" sz="2000" dirty="0" err="1">
                <a:latin typeface="Tw Cen MT" pitchFamily="34" charset="0"/>
              </a:rPr>
              <a:t>Tis-Isat</a:t>
            </a:r>
            <a:r>
              <a:rPr lang="en-US" sz="2000" dirty="0">
                <a:latin typeface="Tw Cen MT" pitchFamily="34" charset="0"/>
              </a:rPr>
              <a:t> falls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 dirty="0" smtClean="0">
              <a:latin typeface="Tw Cen MT" pitchFamily="34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w Cen MT" pitchFamily="34" charset="0"/>
              </a:rPr>
              <a:t>The </a:t>
            </a:r>
            <a:r>
              <a:rPr lang="en-US" sz="2000" dirty="0">
                <a:latin typeface="Tw Cen MT" pitchFamily="34" charset="0"/>
              </a:rPr>
              <a:t>average flow to </a:t>
            </a:r>
            <a:r>
              <a:rPr lang="en-US" sz="2000" dirty="0" err="1">
                <a:latin typeface="Tw Cen MT" pitchFamily="34" charset="0"/>
              </a:rPr>
              <a:t>Tis-Issat</a:t>
            </a:r>
            <a:r>
              <a:rPr lang="en-US" sz="2000" dirty="0">
                <a:latin typeface="Tw Cen MT" pitchFamily="34" charset="0"/>
              </a:rPr>
              <a:t> falls is set to 17 m3/s ( a minimum of 10 in dry months and higher in wet months)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7915275" cy="58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6849" name="Group 49"/>
          <p:cNvGraphicFramePr>
            <a:graphicFrameLocks noGrp="1"/>
          </p:cNvGraphicFramePr>
          <p:nvPr/>
        </p:nvGraphicFramePr>
        <p:xfrm>
          <a:off x="4953000" y="4876800"/>
          <a:ext cx="3657600" cy="1797206"/>
        </p:xfrm>
        <a:graphic>
          <a:graphicData uri="http://schemas.openxmlformats.org/drawingml/2006/table">
            <a:tbl>
              <a:tblPr/>
              <a:tblGrid>
                <a:gridCol w="855922"/>
                <a:gridCol w="784595"/>
                <a:gridCol w="814451"/>
                <a:gridCol w="1202632"/>
              </a:tblGrid>
              <a:tr h="5475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Maximum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Minimum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Time weighted average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43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Observed Level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1787.72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1784.36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1786.100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475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Simulated Level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1787.77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1784.37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1786.101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ESRI Environmental &amp; Icons" pitchFamily="2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6840" name="Text Box 40"/>
          <p:cNvSpPr txBox="1">
            <a:spLocks noChangeArrowheads="1"/>
          </p:cNvSpPr>
          <p:nvPr/>
        </p:nvSpPr>
        <p:spPr bwMode="auto">
          <a:xfrm>
            <a:off x="2587625" y="36512"/>
            <a:ext cx="4146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Model Calibration-Lake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600200" y="1600200"/>
          <a:ext cx="5292049" cy="3210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5105400"/>
            <a:ext cx="6019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/>
              <a:t>Scattered Diagram of Observed and Simulated Lake Level</a:t>
            </a:r>
            <a:endParaRPr lang="en-US" sz="1600" dirty="0"/>
          </a:p>
        </p:txBody>
      </p:sp>
      <p:sp>
        <p:nvSpPr>
          <p:cNvPr id="5" name="Text Box 4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Model Calibration-Lake Level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274638"/>
            <a:ext cx="8153400" cy="419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>
                <a:latin typeface="Times New Roman" pitchFamily="18" charset="0"/>
              </a:rPr>
              <a:t>Result: Impacts on Lake Navigation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838200"/>
            <a:ext cx="5886450" cy="350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19400" y="4419600"/>
          <a:ext cx="4648200" cy="2057398"/>
        </p:xfrm>
        <a:graphic>
          <a:graphicData uri="http://schemas.openxmlformats.org/drawingml/2006/table">
            <a:tbl>
              <a:tblPr/>
              <a:tblGrid>
                <a:gridCol w="1537264"/>
                <a:gridCol w="1043721"/>
                <a:gridCol w="1043721"/>
                <a:gridCol w="1023494"/>
              </a:tblGrid>
              <a:tr h="30667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Lake Level, </a:t>
                      </a:r>
                      <a:r>
                        <a:rPr lang="en-US" sz="1300" b="1" dirty="0" err="1">
                          <a:latin typeface="Calibri"/>
                          <a:ea typeface="Calibri"/>
                          <a:cs typeface="Times New Roman"/>
                        </a:rPr>
                        <a:t>masl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4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Maximum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Minimum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Median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Times New Roman"/>
                        </a:rPr>
                        <a:t>Tana_WL_SC0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1787.00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1783.87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1785.90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Tana_WL_SC1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1787.00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1783.76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1785.73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Tana_WL_SC2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1787.00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1783.57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1785.41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Tana_WL_SC3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Times New Roman"/>
                        </a:rPr>
                        <a:t>1787.00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1783.46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Times New Roman"/>
                        </a:rPr>
                        <a:t>1784.99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4"/>
          <p:cNvSpPr txBox="1">
            <a:spLocks noChangeArrowheads="1"/>
          </p:cNvSpPr>
          <p:nvPr/>
        </p:nvSpPr>
        <p:spPr bwMode="auto">
          <a:xfrm>
            <a:off x="1524000" y="990600"/>
            <a:ext cx="6400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The Minimum operating level of </a:t>
            </a:r>
            <a:r>
              <a:rPr lang="en-US" dirty="0" err="1" smtClean="0">
                <a:latin typeface="Times New Roman" pitchFamily="18" charset="0"/>
              </a:rPr>
              <a:t>Chara-Chara</a:t>
            </a:r>
            <a:r>
              <a:rPr lang="en-US" dirty="0" smtClean="0">
                <a:latin typeface="Times New Roman" pitchFamily="18" charset="0"/>
              </a:rPr>
              <a:t> weir is 1784 </a:t>
            </a:r>
            <a:r>
              <a:rPr lang="en-US" dirty="0" err="1" smtClean="0">
                <a:latin typeface="Times New Roman" pitchFamily="18" charset="0"/>
              </a:rPr>
              <a:t>masl</a:t>
            </a:r>
            <a:endParaRPr lang="en-US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The </a:t>
            </a:r>
            <a:r>
              <a:rPr lang="en-US" dirty="0" err="1">
                <a:latin typeface="Times New Roman" pitchFamily="18" charset="0"/>
              </a:rPr>
              <a:t>L.Tana</a:t>
            </a:r>
            <a:r>
              <a:rPr lang="en-US" dirty="0">
                <a:latin typeface="Times New Roman" pitchFamily="18" charset="0"/>
              </a:rPr>
              <a:t> transport enterprise insist that the minimum Lake level for Navigation is 1784.75 </a:t>
            </a:r>
            <a:r>
              <a:rPr lang="en-US" dirty="0" err="1">
                <a:latin typeface="Times New Roman" pitchFamily="18" charset="0"/>
              </a:rPr>
              <a:t>masl</a:t>
            </a:r>
            <a:endParaRPr lang="en-US" dirty="0">
              <a:latin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</a:rPr>
              <a:t>the present study the MOL is set to 1784, there is plan to try different MOLs and reduction levels and fractions.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</a:rPr>
              <a:t>In full development the minimum lake level </a:t>
            </a:r>
            <a:r>
              <a:rPr lang="en-US" dirty="0" smtClean="0">
                <a:latin typeface="Times New Roman" pitchFamily="18" charset="0"/>
              </a:rPr>
              <a:t>drops </a:t>
            </a:r>
            <a:r>
              <a:rPr lang="en-US" dirty="0">
                <a:latin typeface="Times New Roman" pitchFamily="18" charset="0"/>
              </a:rPr>
              <a:t>by 41 cm from the baseline </a:t>
            </a:r>
            <a:r>
              <a:rPr lang="en-US" dirty="0" smtClean="0">
                <a:latin typeface="Times New Roman" pitchFamily="18" charset="0"/>
              </a:rPr>
              <a:t>scenario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Times New Roman" pitchFamily="18" charset="0"/>
              </a:rPr>
              <a:t>In the baseline scenario, the lake level drop below 1784.75 for about 5% of the simulation period. Whereas, in full development it drops for about 40% of the time.</a:t>
            </a:r>
            <a:endParaRPr lang="en-US" dirty="0">
              <a:latin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343400"/>
            <a:ext cx="4724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2800" dirty="0" smtClean="0">
                <a:latin typeface="Times New Roman" pitchFamily="18" charset="0"/>
              </a:rPr>
              <a:t>Result: Impacts on Lake Navigation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600200" y="3429000"/>
          <a:ext cx="5791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4600" y="1143000"/>
          <a:ext cx="4343399" cy="2202256"/>
        </p:xfrm>
        <a:graphic>
          <a:graphicData uri="http://schemas.openxmlformats.org/drawingml/2006/table">
            <a:tbl>
              <a:tblPr/>
              <a:tblGrid>
                <a:gridCol w="1665084"/>
                <a:gridCol w="684316"/>
                <a:gridCol w="897043"/>
                <a:gridCol w="1096956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Unit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Maximum value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Time weighted average value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1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236.8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Scenario 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228.9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Scenario 2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215.7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Calibri"/>
                          <a:cs typeface="Times New Roman"/>
                        </a:rPr>
                        <a:t>Scenario 2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460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191.2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Result: Impacts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on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Beles HP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generation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2"/>
          <p:cNvSpPr>
            <a:spLocks noChangeArrowheads="1"/>
          </p:cNvSpPr>
          <p:nvPr/>
        </p:nvSpPr>
        <p:spPr bwMode="auto">
          <a:xfrm>
            <a:off x="914400" y="152400"/>
            <a:ext cx="706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 Result: Impacts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on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</a:rPr>
              <a:t>Beles HP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</a:rPr>
              <a:t>generation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762001"/>
            <a:ext cx="5943600" cy="3048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7400" y="4419600"/>
            <a:ext cx="586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 Scenario 1 the average Beles HP generation reduced by 8 MW only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 Scenario 2 and 3, the generation decrease by 21 and 46 MW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Result: change in Beles outflow to Blue Nile</a:t>
            </a:r>
            <a:endParaRPr lang="en-US" sz="2800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981200" y="1066800"/>
          <a:ext cx="5638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981200" y="3886200"/>
            <a:ext cx="5105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Mean Annual Flow of Beles River at the Confluence with Blue Nile.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45720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Beles river flow at the Blue Nile confluence is reduced from the baseline  MAF of 7723mcm to 5903mcm at full development (scenario 3) </a:t>
            </a:r>
            <a:r>
              <a:rPr lang="en-US" dirty="0" err="1" smtClean="0"/>
              <a:t>i.e</a:t>
            </a:r>
            <a:r>
              <a:rPr lang="en-US" dirty="0" smtClean="0"/>
              <a:t>, the flow reduce by 1819mcm or 18.2%.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Summary of Results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1066800"/>
          <a:ext cx="7620001" cy="5092943"/>
        </p:xfrm>
        <a:graphic>
          <a:graphicData uri="http://schemas.openxmlformats.org/drawingml/2006/table">
            <a:tbl>
              <a:tblPr/>
              <a:tblGrid>
                <a:gridCol w="1590110"/>
                <a:gridCol w="1104267"/>
                <a:gridCol w="1231406"/>
                <a:gridCol w="1231406"/>
                <a:gridCol w="1231406"/>
                <a:gridCol w="1231406"/>
              </a:tblGrid>
              <a:tr h="527279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Indicators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Scenario 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Scenario 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Scenario 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Beles average generated Power (mega watt)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236.8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228.9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215.7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191.2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79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Tana Water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Level (</a:t>
                      </a: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masl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Minimum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1783.87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1783.76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1783.57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1783.46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Median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1785.9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1785.73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1785.41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1784.99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7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Percentage of Time Lake level drops below 1784.75(minimum level for safe navigation)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11.9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23.3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39.6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178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Percentage of Time Lake level drops below 1784 (minimum operating level for HP)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9.8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Reliability of Gonder town water supply (%)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--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88.2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88.2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88.2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8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outflow to , (mcm)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7723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7152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6162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5903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Reliability of Upper Beles Irrigation water supply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--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99.6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96.7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91.3</a:t>
                      </a:r>
                    </a:p>
                  </a:txBody>
                  <a:tcPr marL="67872" marR="678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029200" y="1524000"/>
            <a:ext cx="38862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Tana &amp; Beles sub-basins are located in the Blue Nile Basin.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Tana: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15,083sqkm including Lake area of 3000sqkm.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dirty="0" smtClean="0"/>
              <a:t>Gross storage 32 BCM; Live 8.5BCM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dirty="0" smtClean="0"/>
              <a:t>S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ource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Blue Nile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Beles: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13,573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sqkm</a:t>
            </a:r>
            <a:endParaRPr lang="en-US" dirty="0" smtClean="0"/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last tributaries of Blue Nile in Ethiopia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Elevation ranges from 4100 – 500masl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852" y="1371600"/>
            <a:ext cx="476554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020762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Times New Roman" pitchFamily="18" charset="0"/>
              </a:rPr>
              <a:t>Conclusion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371600"/>
            <a:ext cx="7162800" cy="4754563"/>
          </a:xfrm>
        </p:spPr>
        <p:txBody>
          <a:bodyPr>
            <a:noAutofit/>
          </a:bodyPr>
          <a:lstStyle/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the medium scale irrigation development in the Tana Basin, SC-1, (33000ha) the lake level in almost all the time remain above 1784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masl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the large scale development scenario, SC-2 (69350 ha. In L. Tana basin), the Lake level drops below the designed minimum operation level of 1784, for about 4% of the time. But in full scale development the level drops for about 10% of the simulation period.</a:t>
            </a:r>
          </a:p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impact on the Beles Hydropower generation is insignificant in the medium scale developments, SC-1. The average power generation is reduced by 8 MW. </a:t>
            </a:r>
          </a:p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medium and full scale development scenarios, SC-2 &amp; SC-3, there is significant impact on the Beles hydropower generation; the average annual power generation drops to 216 and 191 mw respectively from the current 237 mw.</a:t>
            </a:r>
          </a:p>
          <a:p>
            <a:pPr lvl="0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optimum lake level require to navigate Lake Tana is 1784.75. However, even in the baseline scenario, the lake level drops below this level for about 5 % of the time. In medium, large and full scale developments, the level drops below 1784.75 for about 12%, 23% and 40% of the time respectively. Hence, at full scale development impact 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L.Tana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navigation is significant with the current navigation facilities.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2514600"/>
            <a:ext cx="43123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70C0"/>
                </a:solidFill>
                <a:latin typeface="Algerian" pitchFamily="82" charset="0"/>
              </a:rPr>
              <a:t>Thank You</a:t>
            </a:r>
            <a:endParaRPr lang="en-US" sz="6000" dirty="0">
              <a:solidFill>
                <a:srgbClr val="0070C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Background</a:t>
            </a:r>
          </a:p>
        </p:txBody>
      </p:sp>
      <p:pic>
        <p:nvPicPr>
          <p:cNvPr id="68614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9247" y="1524000"/>
            <a:ext cx="5030803" cy="3881438"/>
          </a:xfrm>
          <a:ln/>
        </p:spPr>
      </p:pic>
      <p:sp>
        <p:nvSpPr>
          <p:cNvPr id="68611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5372100" y="1600200"/>
            <a:ext cx="35433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Tana  basin Gauged Area 42 %</a:t>
            </a:r>
          </a:p>
          <a:p>
            <a:r>
              <a:rPr lang="en-US" sz="1800" dirty="0" smtClean="0"/>
              <a:t>Beles only 29 % is gauged</a:t>
            </a:r>
          </a:p>
          <a:p>
            <a:r>
              <a:rPr lang="en-US" sz="1800" dirty="0" smtClean="0"/>
              <a:t>MAF</a:t>
            </a:r>
          </a:p>
          <a:p>
            <a:pPr lvl="1"/>
            <a:r>
              <a:rPr lang="en-US" sz="1800" dirty="0" smtClean="0"/>
              <a:t>Tana outflow 3753MCM</a:t>
            </a:r>
          </a:p>
          <a:p>
            <a:pPr lvl="1"/>
            <a:r>
              <a:rPr lang="en-US" sz="1800" dirty="0" smtClean="0"/>
              <a:t>Beles MAF: 4900MCM </a:t>
            </a:r>
          </a:p>
          <a:p>
            <a:r>
              <a:rPr lang="en-US" sz="1800" dirty="0" smtClean="0"/>
              <a:t>Since 2010 the two S-basins are connected through 12 km tunnel to transfer water to from L. Tana to generate HP (460MW</a:t>
            </a:r>
          </a:p>
          <a:p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Existing Developments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4575175" cy="35321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1524000" y="2057400"/>
            <a:ext cx="1143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 dirty="0" err="1">
                <a:latin typeface="Arial" pitchFamily="34" charset="0"/>
                <a:cs typeface="Arial" pitchFamily="34" charset="0"/>
              </a:rPr>
              <a:t>Tana-Beles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Transfer Tunnel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2667000" y="2362200"/>
            <a:ext cx="228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flipH="1">
            <a:off x="2819400" y="2514600"/>
            <a:ext cx="152400" cy="114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>
            <a:off x="3352800" y="2971800"/>
            <a:ext cx="152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3276600" y="3352800"/>
            <a:ext cx="1219200" cy="368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Chara-Chara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Weir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3429000" y="2971800"/>
            <a:ext cx="152400" cy="342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1" name="AutoShape 15"/>
          <p:cNvSpPr>
            <a:spLocks noChangeArrowheads="1"/>
          </p:cNvSpPr>
          <p:nvPr/>
        </p:nvSpPr>
        <p:spPr bwMode="auto">
          <a:xfrm>
            <a:off x="2895600" y="3200400"/>
            <a:ext cx="152400" cy="1174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2743200" y="3810000"/>
            <a:ext cx="838200" cy="279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Koga Dam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73" name="Line 17"/>
          <p:cNvSpPr>
            <a:spLocks noChangeShapeType="1"/>
          </p:cNvSpPr>
          <p:nvPr/>
        </p:nvSpPr>
        <p:spPr bwMode="auto">
          <a:xfrm>
            <a:off x="2971800" y="3276600"/>
            <a:ext cx="76200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800600" y="1143001"/>
          <a:ext cx="4191000" cy="4695179"/>
        </p:xfrm>
        <a:graphic>
          <a:graphicData uri="http://schemas.openxmlformats.org/drawingml/2006/table">
            <a:tbl>
              <a:tblPr/>
              <a:tblGrid>
                <a:gridCol w="1126583"/>
                <a:gridCol w="869397"/>
                <a:gridCol w="616127"/>
                <a:gridCol w="792242"/>
                <a:gridCol w="786651"/>
              </a:tblGrid>
              <a:tr h="10834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Storage Capacity,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mcm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Irrigated area, ha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HP Installed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Capacity, mw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Remark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Tana Basin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7786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Chara-Chara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 weir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32,000 (Lake Tana)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At the outlet of the Lake Tana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3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Koga Dam &amp; Irrigation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170.5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7,000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9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Tis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-Abbay I and II Hydropower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84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Currently, these plants are operated as standby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Beles Basin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3893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Beles Hydropower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460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Total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7,000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460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81000" y="46482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Navigation: Lake Tana is used for Navigation, a basic transport to the residents of islands and lake peripheries.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Fishery: L. </a:t>
            </a:r>
            <a:r>
              <a:rPr lang="en-US" sz="1600" dirty="0"/>
              <a:t>T</a:t>
            </a:r>
            <a:r>
              <a:rPr lang="en-US" sz="1600" dirty="0" smtClean="0"/>
              <a:t>ana has huge Fish potential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Development Potential</a:t>
            </a:r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4173538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1066800"/>
          <a:ext cx="4419598" cy="5682665"/>
        </p:xfrm>
        <a:graphic>
          <a:graphicData uri="http://schemas.openxmlformats.org/drawingml/2006/table">
            <a:tbl>
              <a:tblPr/>
              <a:tblGrid>
                <a:gridCol w="1447799"/>
                <a:gridCol w="794587"/>
                <a:gridCol w="729413"/>
                <a:gridCol w="457200"/>
                <a:gridCol w="990599"/>
              </a:tblGrid>
              <a:tr h="6892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Storage </a:t>
                      </a:r>
                      <a:r>
                        <a:rPr lang="en-US" sz="1200" b="1" dirty="0" err="1" smtClean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mcm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Irrigable area, ha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HP, mw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Remark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Tana Basin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Megetch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 Dam &amp; 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181.8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7,311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Ribb Dam &amp; irrigation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233.7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18,700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Gilgel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 Abbay dam &amp; 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365.8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14,552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Jema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 dam &amp;Irrigation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124.1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7,786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Gumara &amp; irrigation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223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14,000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All Lake Tana pumping 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44,650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Gonder Town water supply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Pumping from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Megetch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 dam,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Beles Basin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Upper Beles 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54,000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Dangur Hydropower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168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Lower Beles Irrigation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,Bold"/>
                        </a:rPr>
                        <a:t>85,000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5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Total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246,000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libri,Bold"/>
                          <a:ea typeface="Times New Roman"/>
                          <a:cs typeface="Calibri,Bold"/>
                        </a:rPr>
                        <a:t>168 </a:t>
                      </a:r>
                      <a:endParaRPr lang="en-US" sz="120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Calibri,Bold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,Bol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5334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Tana: 114,000 ha</a:t>
            </a:r>
          </a:p>
          <a:p>
            <a:r>
              <a:rPr lang="en-US" dirty="0" smtClean="0"/>
              <a:t>Beles: 139,000 ha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Key Questions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990600" y="1676400"/>
            <a:ext cx="76962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What will be the impact of irrigation development in the Tana basin on the Beles Hydropower generation?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By how much the Lake level will be reduced, and what would be the impacts on the navigational use of Lake Tana?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What will be the change in Beles flow to Blue Nile?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3886200"/>
            <a:ext cx="7086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To address the above </a:t>
            </a:r>
            <a:r>
              <a:rPr lang="en-US" b="1" dirty="0" smtClean="0"/>
              <a:t>key questions , MIKE BASIN model is used. </a:t>
            </a:r>
          </a:p>
          <a:p>
            <a:r>
              <a:rPr lang="en-US" b="1" dirty="0" smtClean="0"/>
              <a:t>The </a:t>
            </a:r>
            <a:r>
              <a:rPr lang="en-US" b="1" dirty="0"/>
              <a:t>following key indicators are used: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Time series of hydropower generation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Time series of lake water level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Amount of irrigation water abstracted and deficiency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Time series of Beles </a:t>
            </a:r>
            <a:r>
              <a:rPr lang="en-US" dirty="0" smtClean="0"/>
              <a:t>flow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981200"/>
            <a:ext cx="3733799" cy="270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66800" y="1600200"/>
            <a:ext cx="4495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MIKE </a:t>
            </a:r>
            <a:r>
              <a:rPr lang="en-US" dirty="0"/>
              <a:t>BASIN is a simulation model for water allocation representing the hydrology of the basin in space and time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It </a:t>
            </a:r>
            <a:r>
              <a:rPr lang="en-US" dirty="0"/>
              <a:t>is a network model in which the rivers and their main tributaries are represented by a network of branches and </a:t>
            </a:r>
            <a:r>
              <a:rPr lang="en-US" dirty="0" smtClean="0"/>
              <a:t>nodes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GIS based software build as an ARCGIS extension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Main areas of Applications: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Water allocation and scenario modeling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Reservoir/Hydropower operation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Hydrological modeling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Irrigation demand and Yield assessment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In-stream nutrient modeling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Catchment nutrient load assessment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TS data management and analysis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152400"/>
            <a:ext cx="8153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Mike Basin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9144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multi purpose modeling and data management system for Integrating and River basin management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153400" cy="7747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dirty="0" smtClean="0">
                <a:latin typeface="Times New Roman" pitchFamily="18" charset="0"/>
              </a:rPr>
              <a:t>Data Availability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28700" y="800100"/>
            <a:ext cx="8115300" cy="5524500"/>
          </a:xfrm>
        </p:spPr>
        <p:txBody>
          <a:bodyPr>
            <a:normAutofit/>
          </a:bodyPr>
          <a:lstStyle/>
          <a:p>
            <a:pPr marL="971550" lvl="1" indent="-514350" eaLnBrk="1" hangingPunct="1"/>
            <a:endParaRPr lang="en-US" sz="2000" dirty="0" smtClean="0">
              <a:latin typeface="Times New Roman" pitchFamily="18" charset="0"/>
            </a:endParaRPr>
          </a:p>
          <a:p>
            <a:pPr marL="971550" lvl="1" indent="-514350" eaLnBrk="1" hangingPunct="1"/>
            <a:endParaRPr lang="en-US" sz="2000" dirty="0" smtClean="0">
              <a:latin typeface="Times New Roman" pitchFamily="18" charset="0"/>
            </a:endParaRPr>
          </a:p>
          <a:p>
            <a:pPr marL="971550" lvl="1" indent="-514350" eaLnBrk="1" hangingPunct="1"/>
            <a:r>
              <a:rPr lang="en-US" sz="2000" dirty="0" smtClean="0">
                <a:latin typeface="Times New Roman" pitchFamily="18" charset="0"/>
              </a:rPr>
              <a:t>Hydrological Study of the Tana-Beles Sub-Basins, </a:t>
            </a:r>
            <a:r>
              <a:rPr lang="en-US" sz="2000" dirty="0" smtClean="0"/>
              <a:t>SMEC 2008</a:t>
            </a:r>
          </a:p>
          <a:p>
            <a:pPr lvl="2" eaLnBrk="1" hangingPunct="1"/>
            <a:r>
              <a:rPr lang="en-US" sz="2000" dirty="0" smtClean="0"/>
              <a:t>Runoff depths at sub-catchments level, 1960-2005, at monthly time step</a:t>
            </a:r>
          </a:p>
          <a:p>
            <a:pPr lvl="2" eaLnBrk="1" hangingPunct="1"/>
            <a:r>
              <a:rPr lang="en-US" sz="2000" dirty="0" smtClean="0"/>
              <a:t>Rainfall (monthly) and evaporation (mean monthly) over the lake</a:t>
            </a:r>
          </a:p>
          <a:p>
            <a:pPr marL="971550" lvl="1" indent="-514350" eaLnBrk="1" hangingPunct="1"/>
            <a:endParaRPr lang="en-US" sz="2000" dirty="0" smtClean="0"/>
          </a:p>
          <a:p>
            <a:pPr marL="971550" lvl="1" indent="-514350" eaLnBrk="1" hangingPunct="1"/>
            <a:r>
              <a:rPr lang="en-US" sz="2000" dirty="0" smtClean="0"/>
              <a:t>Abbay Master plan Report; Identifying potential projects.</a:t>
            </a:r>
          </a:p>
          <a:p>
            <a:pPr marL="971550" lvl="1" indent="-514350" eaLnBrk="1" hangingPunct="1"/>
            <a:endParaRPr lang="en-US" sz="2000" dirty="0" smtClean="0"/>
          </a:p>
          <a:p>
            <a:pPr marL="971550" lvl="1" indent="-514350" eaLnBrk="1" hangingPunct="1"/>
            <a:r>
              <a:rPr lang="en-US" sz="2000" dirty="0" smtClean="0"/>
              <a:t>Feasibility, pre-feasibility and reconnaissance studies of the dams and Irrigation development project.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</a:rPr>
              <a:t>Scenario Definition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762000"/>
          <a:ext cx="7238999" cy="5752048"/>
        </p:xfrm>
        <a:graphic>
          <a:graphicData uri="http://schemas.openxmlformats.org/drawingml/2006/table">
            <a:tbl>
              <a:tblPr/>
              <a:tblGrid>
                <a:gridCol w="2819400"/>
                <a:gridCol w="1066800"/>
                <a:gridCol w="1219200"/>
                <a:gridCol w="1143000"/>
                <a:gridCol w="990599"/>
              </a:tblGrid>
              <a:tr h="320393">
                <a:tc rowSpan="2">
                  <a:txBody>
                    <a:bodyPr/>
                    <a:lstStyle/>
                    <a:p>
                      <a:pPr marL="17145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cs typeface="Times New Roman"/>
                        </a:rPr>
                        <a:t>Development Interventions</a:t>
                      </a:r>
                      <a:endParaRPr lang="en-US" sz="1300" dirty="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Scenario 0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Scenario 1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Scenario 2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Scenario 3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7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Baseline (Existing)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ea typeface="Calibri"/>
                          <a:cs typeface="Times New Roman"/>
                        </a:rPr>
                        <a:t>Med</a:t>
                      </a:r>
                      <a:r>
                        <a:rPr lang="it-IT" sz="1300" b="1" dirty="0">
                          <a:latin typeface="Calibri"/>
                          <a:ea typeface="Calibri"/>
                          <a:cs typeface="Times New Roman"/>
                        </a:rPr>
                        <a:t>ium scale development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 dirty="0">
                          <a:latin typeface="Calibri"/>
                          <a:ea typeface="Calibri"/>
                          <a:cs typeface="Times New Roman"/>
                        </a:rPr>
                        <a:t>Large scale development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 dirty="0">
                          <a:latin typeface="Calibri"/>
                          <a:ea typeface="Calibri"/>
                          <a:cs typeface="Times New Roman"/>
                        </a:rPr>
                        <a:t>Full scale development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Chara-Chara weir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Beles Hydropower (460MW)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Koga Dam &amp; Irrigation (7,000ha)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Megetch Dam &amp; Irrigation (7,311ha)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ea typeface="Calibri"/>
                          <a:cs typeface="Times New Roman"/>
                        </a:rPr>
                        <a:t>Ribb Dam and irrigation (18,700ha)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dirty="0">
                          <a:latin typeface="Calibri"/>
                          <a:ea typeface="Calibri"/>
                          <a:cs typeface="Times New Roman"/>
                        </a:rPr>
                        <a:t>Upper Beles Irrigation(54,000ha) 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latin typeface="Calibri"/>
                          <a:ea typeface="Calibri"/>
                          <a:cs typeface="Times New Roman"/>
                        </a:rPr>
                        <a:t>Gonder</a:t>
                      </a:r>
                      <a:r>
                        <a:rPr lang="en-US" sz="1300" dirty="0">
                          <a:latin typeface="Calibri"/>
                          <a:ea typeface="Calibri"/>
                          <a:cs typeface="Times New Roman"/>
                        </a:rPr>
                        <a:t> Town Water 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Times New Roman"/>
                        </a:rPr>
                        <a:t>supply</a:t>
                      </a:r>
                      <a:endParaRPr lang="en-US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2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Gilgel Abbay dam &amp; Irrigation (14,552ha)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Jema dam and Irrigation (7,786ha)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Gumara dam &amp; irrigation (14,000ha)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Dangur Hydropower (168MW)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Lower  Beles Irrigation(85,000ha)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2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ea typeface="Calibri"/>
                          <a:cs typeface="Times New Roman"/>
                        </a:rPr>
                        <a:t>Lake Tana pumping Irrigation (44,650ha)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cs typeface="Times New Roman"/>
                        </a:rPr>
                        <a:t>-- </a:t>
                      </a: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cs typeface="Times New Roman"/>
                        </a:rPr>
                        <a:t>-- </a:t>
                      </a: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>
                          <a:latin typeface="Calibri"/>
                          <a:cs typeface="Times New Roman"/>
                        </a:rPr>
                        <a:t>-- </a:t>
                      </a: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X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>
                          <a:latin typeface="Calibri"/>
                          <a:ea typeface="Calibri"/>
                          <a:cs typeface="Times New Roman"/>
                        </a:rPr>
                        <a:t>Irrigation, ha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7,000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87,011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208,349</a:t>
                      </a: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253,000</a:t>
                      </a:r>
                      <a:endParaRPr lang="en-US" sz="1300">
                        <a:latin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18048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300" b="1">
                          <a:latin typeface="Calibri"/>
                          <a:ea typeface="Calibri"/>
                          <a:cs typeface="Times New Roman"/>
                        </a:rPr>
                        <a:t>Hydropower, mw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460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460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628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628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3522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ea typeface="Calibri"/>
                          <a:cs typeface="Times New Roman"/>
                        </a:rPr>
                        <a:t>Gonder Town water supply, mcm/year </a:t>
                      </a:r>
                      <a:endParaRPr lang="en-US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Calibri"/>
                          <a:cs typeface="Times New Roman"/>
                        </a:rPr>
                        <a:t>--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8382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30.3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Calibri"/>
                          <a:cs typeface="Times New Roman"/>
                        </a:rPr>
                        <a:t>30.3</a:t>
                      </a:r>
                      <a:r>
                        <a:rPr lang="en-US" sz="130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Calibri"/>
                          <a:cs typeface="Times New Roman"/>
                        </a:rPr>
                        <a:t>30.3</a:t>
                      </a:r>
                      <a:r>
                        <a:rPr lang="en-US" sz="1300" dirty="0">
                          <a:latin typeface="Calibri"/>
                          <a:cs typeface="Times New Roman"/>
                        </a:rPr>
                        <a:t> </a:t>
                      </a:r>
                    </a:p>
                  </a:txBody>
                  <a:tcPr marL="55927" marR="55927" marT="27963" marB="2796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312</TotalTime>
  <Words>1585</Words>
  <Application>Microsoft Office PowerPoint</Application>
  <PresentationFormat>On-screen Show (4:3)</PresentationFormat>
  <Paragraphs>379</Paragraphs>
  <Slides>21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Solstice</vt:lpstr>
      <vt:lpstr>  Impact Assessment of Irrigation Development in the Tana Basin on Beles Hydropower and Lake Navigation</vt:lpstr>
      <vt:lpstr>Background</vt:lpstr>
      <vt:lpstr>Background</vt:lpstr>
      <vt:lpstr>Existing Developments</vt:lpstr>
      <vt:lpstr>Development Potential</vt:lpstr>
      <vt:lpstr>Key Questions</vt:lpstr>
      <vt:lpstr>Slide 7</vt:lpstr>
      <vt:lpstr>Data Availability</vt:lpstr>
      <vt:lpstr>Scenario Definition</vt:lpstr>
      <vt:lpstr>Model setup</vt:lpstr>
      <vt:lpstr>Model Calibration</vt:lpstr>
      <vt:lpstr>Slide 12</vt:lpstr>
      <vt:lpstr>Model Calibration-Lake Level</vt:lpstr>
      <vt:lpstr>Result: Impacts on Lake Navigation</vt:lpstr>
      <vt:lpstr>Result: Impacts on Lake Navigation</vt:lpstr>
      <vt:lpstr> Result: Impacts on Beles HP generation</vt:lpstr>
      <vt:lpstr>Slide 17</vt:lpstr>
      <vt:lpstr>Result: change in Beles outflow to Blue Nile</vt:lpstr>
      <vt:lpstr>Summary of Results</vt:lpstr>
      <vt:lpstr>Conclusion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Irrigation Development In Tana-Beles Basins on Hydropower production and Lake Navigation</dc:title>
  <dc:creator>deksyos</dc:creator>
  <cp:lastModifiedBy>deksyos</cp:lastModifiedBy>
  <cp:revision>34</cp:revision>
  <dcterms:created xsi:type="dcterms:W3CDTF">2012-11-07T05:24:55Z</dcterms:created>
  <dcterms:modified xsi:type="dcterms:W3CDTF">2012-11-09T05:34:53Z</dcterms:modified>
</cp:coreProperties>
</file>